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19"/>
  </p:notesMasterIdLst>
  <p:sldIdLst>
    <p:sldId id="274" r:id="rId2"/>
    <p:sldId id="257" r:id="rId3"/>
    <p:sldId id="258" r:id="rId4"/>
    <p:sldId id="259" r:id="rId5"/>
    <p:sldId id="260" r:id="rId6"/>
    <p:sldId id="261" r:id="rId7"/>
    <p:sldId id="262" r:id="rId8"/>
    <p:sldId id="263" r:id="rId9"/>
    <p:sldId id="264" r:id="rId10"/>
    <p:sldId id="265" r:id="rId11"/>
    <p:sldId id="266" r:id="rId12"/>
    <p:sldId id="267" r:id="rId13"/>
    <p:sldId id="268" r:id="rId14"/>
    <p:sldId id="270" r:id="rId15"/>
    <p:sldId id="271" r:id="rId16"/>
    <p:sldId id="272" r:id="rId17"/>
    <p:sldId id="273" r:id="rId18"/>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Tahoma" charset="0"/>
        <a:ea typeface="+mn-ea"/>
        <a:cs typeface="+mn-cs"/>
      </a:defRPr>
    </a:lvl1pPr>
    <a:lvl2pPr marL="457200" algn="l" rtl="0" fontAlgn="base">
      <a:spcBef>
        <a:spcPct val="0"/>
      </a:spcBef>
      <a:spcAft>
        <a:spcPct val="0"/>
      </a:spcAft>
      <a:defRPr kern="1200">
        <a:solidFill>
          <a:schemeClr val="tx1"/>
        </a:solidFill>
        <a:latin typeface="Tahoma" charset="0"/>
        <a:ea typeface="+mn-ea"/>
        <a:cs typeface="+mn-cs"/>
      </a:defRPr>
    </a:lvl2pPr>
    <a:lvl3pPr marL="914400" algn="l" rtl="0" fontAlgn="base">
      <a:spcBef>
        <a:spcPct val="0"/>
      </a:spcBef>
      <a:spcAft>
        <a:spcPct val="0"/>
      </a:spcAft>
      <a:defRPr kern="1200">
        <a:solidFill>
          <a:schemeClr val="tx1"/>
        </a:solidFill>
        <a:latin typeface="Tahoma" charset="0"/>
        <a:ea typeface="+mn-ea"/>
        <a:cs typeface="+mn-cs"/>
      </a:defRPr>
    </a:lvl3pPr>
    <a:lvl4pPr marL="1371600" algn="l" rtl="0" fontAlgn="base">
      <a:spcBef>
        <a:spcPct val="0"/>
      </a:spcBef>
      <a:spcAft>
        <a:spcPct val="0"/>
      </a:spcAft>
      <a:defRPr kern="1200">
        <a:solidFill>
          <a:schemeClr val="tx1"/>
        </a:solidFill>
        <a:latin typeface="Tahoma" charset="0"/>
        <a:ea typeface="+mn-ea"/>
        <a:cs typeface="+mn-cs"/>
      </a:defRPr>
    </a:lvl4pPr>
    <a:lvl5pPr marL="1828800" algn="l" rtl="0" fontAlgn="base">
      <a:spcBef>
        <a:spcPct val="0"/>
      </a:spcBef>
      <a:spcAft>
        <a:spcPct val="0"/>
      </a:spcAft>
      <a:defRPr kern="1200">
        <a:solidFill>
          <a:schemeClr val="tx1"/>
        </a:solidFill>
        <a:latin typeface="Tahoma" charset="0"/>
        <a:ea typeface="+mn-ea"/>
        <a:cs typeface="+mn-cs"/>
      </a:defRPr>
    </a:lvl5pPr>
    <a:lvl6pPr marL="2286000" algn="l" defTabSz="914400" rtl="0" eaLnBrk="1" latinLnBrk="0" hangingPunct="1">
      <a:defRPr kern="1200">
        <a:solidFill>
          <a:schemeClr val="tx1"/>
        </a:solidFill>
        <a:latin typeface="Tahoma" charset="0"/>
        <a:ea typeface="+mn-ea"/>
        <a:cs typeface="+mn-cs"/>
      </a:defRPr>
    </a:lvl6pPr>
    <a:lvl7pPr marL="2743200" algn="l" defTabSz="914400" rtl="0" eaLnBrk="1" latinLnBrk="0" hangingPunct="1">
      <a:defRPr kern="1200">
        <a:solidFill>
          <a:schemeClr val="tx1"/>
        </a:solidFill>
        <a:latin typeface="Tahoma" charset="0"/>
        <a:ea typeface="+mn-ea"/>
        <a:cs typeface="+mn-cs"/>
      </a:defRPr>
    </a:lvl7pPr>
    <a:lvl8pPr marL="3200400" algn="l" defTabSz="914400" rtl="0" eaLnBrk="1" latinLnBrk="0" hangingPunct="1">
      <a:defRPr kern="1200">
        <a:solidFill>
          <a:schemeClr val="tx1"/>
        </a:solidFill>
        <a:latin typeface="Tahoma" charset="0"/>
        <a:ea typeface="+mn-ea"/>
        <a:cs typeface="+mn-cs"/>
      </a:defRPr>
    </a:lvl8pPr>
    <a:lvl9pPr marL="3657600" algn="l" defTabSz="914400" rtl="0" eaLnBrk="1" latinLnBrk="0" hangingPunct="1">
      <a:defRPr kern="1200">
        <a:solidFill>
          <a:schemeClr val="tx1"/>
        </a:solidFill>
        <a:latin typeface="Tahoma"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33" autoAdjust="0"/>
  </p:normalViewPr>
  <p:slideViewPr>
    <p:cSldViewPr>
      <p:cViewPr varScale="1">
        <p:scale>
          <a:sx n="41" d="100"/>
          <a:sy n="41" d="100"/>
        </p:scale>
        <p:origin x="-798"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42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es-ES"/>
          </a:p>
        </p:txBody>
      </p:sp>
      <p:sp>
        <p:nvSpPr>
          <p:cNvPr id="542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es-ES"/>
          </a:p>
        </p:txBody>
      </p:sp>
      <p:sp>
        <p:nvSpPr>
          <p:cNvPr id="542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542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542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es-ES"/>
          </a:p>
        </p:txBody>
      </p:sp>
      <p:sp>
        <p:nvSpPr>
          <p:cNvPr id="542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37436820-2237-4FDF-84A1-FB9E6A295484}" type="slidenum">
              <a:rPr lang="es-ES"/>
              <a:pPr/>
              <a:t>‹Nº›</a:t>
            </a:fld>
            <a:endParaRPr lang="es-E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585209D-C314-4A85-A959-1A330E36FC9D}" type="slidenum">
              <a:rPr lang="es-ES"/>
              <a:pPr/>
              <a:t>5</a:t>
            </a:fld>
            <a:endParaRPr lang="es-ES"/>
          </a:p>
        </p:txBody>
      </p:sp>
      <p:sp>
        <p:nvSpPr>
          <p:cNvPr id="55298" name="Rectangle 2"/>
          <p:cNvSpPr>
            <a:spLocks noGrp="1" noRot="1" noChangeAspect="1" noChangeArrowheads="1" noTextEdit="1"/>
          </p:cNvSpPr>
          <p:nvPr>
            <p:ph type="sldImg"/>
          </p:nvPr>
        </p:nvSpPr>
        <p:spPr>
          <a:ln/>
        </p:spPr>
      </p:sp>
      <p:sp>
        <p:nvSpPr>
          <p:cNvPr id="55299" name="Rectangle 3"/>
          <p:cNvSpPr>
            <a:spLocks noGrp="1" noChangeArrowheads="1"/>
          </p:cNvSpPr>
          <p:nvPr>
            <p:ph type="body" idx="1"/>
          </p:nvPr>
        </p:nvSpPr>
        <p:spPr/>
        <p:txBody>
          <a:bodyPr/>
          <a:lstStyle/>
          <a:p>
            <a:r>
              <a:rPr lang="es-ES"/>
              <a:t>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44034" name="Group 2"/>
          <p:cNvGrpSpPr>
            <a:grpSpLocks/>
          </p:cNvGrpSpPr>
          <p:nvPr/>
        </p:nvGrpSpPr>
        <p:grpSpPr bwMode="auto">
          <a:xfrm>
            <a:off x="0" y="2438400"/>
            <a:ext cx="9009063" cy="1052513"/>
            <a:chOff x="0" y="1536"/>
            <a:chExt cx="5675" cy="663"/>
          </a:xfrm>
        </p:grpSpPr>
        <p:grpSp>
          <p:nvGrpSpPr>
            <p:cNvPr id="44035" name="Group 3"/>
            <p:cNvGrpSpPr>
              <a:grpSpLocks/>
            </p:cNvGrpSpPr>
            <p:nvPr/>
          </p:nvGrpSpPr>
          <p:grpSpPr bwMode="auto">
            <a:xfrm>
              <a:off x="183" y="1604"/>
              <a:ext cx="448" cy="299"/>
              <a:chOff x="720" y="336"/>
              <a:chExt cx="624" cy="432"/>
            </a:xfrm>
          </p:grpSpPr>
          <p:sp>
            <p:nvSpPr>
              <p:cNvPr id="44036" name="Rectangle 4"/>
              <p:cNvSpPr>
                <a:spLocks noChangeArrowheads="1"/>
              </p:cNvSpPr>
              <p:nvPr/>
            </p:nvSpPr>
            <p:spPr bwMode="auto">
              <a:xfrm>
                <a:off x="720" y="336"/>
                <a:ext cx="384" cy="432"/>
              </a:xfrm>
              <a:prstGeom prst="rect">
                <a:avLst/>
              </a:prstGeom>
              <a:solidFill>
                <a:schemeClr val="folHlink"/>
              </a:solidFill>
              <a:ln w="9525">
                <a:noFill/>
                <a:miter lim="800000"/>
                <a:headEnd/>
                <a:tailEnd/>
              </a:ln>
              <a:effectLst/>
            </p:spPr>
            <p:txBody>
              <a:bodyPr wrap="none" anchor="ctr"/>
              <a:lstStyle/>
              <a:p>
                <a:endParaRPr lang="es-MX"/>
              </a:p>
            </p:txBody>
          </p:sp>
          <p:sp>
            <p:nvSpPr>
              <p:cNvPr id="44037"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endParaRPr lang="es-MX"/>
              </a:p>
            </p:txBody>
          </p:sp>
        </p:grpSp>
        <p:grpSp>
          <p:nvGrpSpPr>
            <p:cNvPr id="44038" name="Group 6"/>
            <p:cNvGrpSpPr>
              <a:grpSpLocks/>
            </p:cNvGrpSpPr>
            <p:nvPr/>
          </p:nvGrpSpPr>
          <p:grpSpPr bwMode="auto">
            <a:xfrm>
              <a:off x="261" y="1870"/>
              <a:ext cx="465" cy="299"/>
              <a:chOff x="912" y="2640"/>
              <a:chExt cx="672" cy="432"/>
            </a:xfrm>
          </p:grpSpPr>
          <p:sp>
            <p:nvSpPr>
              <p:cNvPr id="44039" name="Rectangle 7"/>
              <p:cNvSpPr>
                <a:spLocks noChangeArrowheads="1"/>
              </p:cNvSpPr>
              <p:nvPr/>
            </p:nvSpPr>
            <p:spPr bwMode="auto">
              <a:xfrm>
                <a:off x="912" y="2640"/>
                <a:ext cx="384" cy="432"/>
              </a:xfrm>
              <a:prstGeom prst="rect">
                <a:avLst/>
              </a:prstGeom>
              <a:solidFill>
                <a:schemeClr val="accent2"/>
              </a:solidFill>
              <a:ln w="9525">
                <a:noFill/>
                <a:miter lim="800000"/>
                <a:headEnd/>
                <a:tailEnd/>
              </a:ln>
              <a:effectLst/>
            </p:spPr>
            <p:txBody>
              <a:bodyPr wrap="none" anchor="ctr"/>
              <a:lstStyle/>
              <a:p>
                <a:endParaRPr lang="es-MX"/>
              </a:p>
            </p:txBody>
          </p:sp>
          <p:sp>
            <p:nvSpPr>
              <p:cNvPr id="44040"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endParaRPr lang="es-MX"/>
              </a:p>
            </p:txBody>
          </p:sp>
        </p:grpSp>
        <p:sp>
          <p:nvSpPr>
            <p:cNvPr id="44041"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endParaRPr lang="es-MX"/>
            </a:p>
          </p:txBody>
        </p:sp>
        <p:sp>
          <p:nvSpPr>
            <p:cNvPr id="44042" name="Rectangle 10"/>
            <p:cNvSpPr>
              <a:spLocks noChangeArrowheads="1"/>
            </p:cNvSpPr>
            <p:nvPr/>
          </p:nvSpPr>
          <p:spPr bwMode="auto">
            <a:xfrm>
              <a:off x="400" y="1536"/>
              <a:ext cx="20" cy="663"/>
            </a:xfrm>
            <a:prstGeom prst="rect">
              <a:avLst/>
            </a:prstGeom>
            <a:solidFill>
              <a:schemeClr val="bg2"/>
            </a:solidFill>
            <a:ln w="9525">
              <a:noFill/>
              <a:miter lim="800000"/>
              <a:headEnd/>
              <a:tailEnd/>
            </a:ln>
            <a:effectLst/>
          </p:spPr>
          <p:txBody>
            <a:bodyPr wrap="none" anchor="ctr"/>
            <a:lstStyle/>
            <a:p>
              <a:endParaRPr lang="es-MX"/>
            </a:p>
          </p:txBody>
        </p:sp>
        <p:sp>
          <p:nvSpPr>
            <p:cNvPr id="44043"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endParaRPr lang="es-MX"/>
            </a:p>
          </p:txBody>
        </p:sp>
      </p:grpSp>
      <p:sp>
        <p:nvSpPr>
          <p:cNvPr id="44044" name="Rectangle 12"/>
          <p:cNvSpPr>
            <a:spLocks noGrp="1" noChangeArrowheads="1"/>
          </p:cNvSpPr>
          <p:nvPr>
            <p:ph type="ctrTitle"/>
          </p:nvPr>
        </p:nvSpPr>
        <p:spPr>
          <a:xfrm>
            <a:off x="990600" y="1676400"/>
            <a:ext cx="7772400" cy="1462088"/>
          </a:xfrm>
        </p:spPr>
        <p:txBody>
          <a:bodyPr/>
          <a:lstStyle>
            <a:lvl1pPr>
              <a:defRPr/>
            </a:lvl1pPr>
          </a:lstStyle>
          <a:p>
            <a:r>
              <a:rPr lang="es-ES"/>
              <a:t>Haga clic para cambiar el estilo de título	</a:t>
            </a:r>
          </a:p>
        </p:txBody>
      </p:sp>
      <p:sp>
        <p:nvSpPr>
          <p:cNvPr id="44045"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s-ES"/>
              <a:t>Haga clic para modificar el estilo de subtítulo del patrón</a:t>
            </a:r>
          </a:p>
        </p:txBody>
      </p:sp>
      <p:sp>
        <p:nvSpPr>
          <p:cNvPr id="44046" name="Rectangle 14"/>
          <p:cNvSpPr>
            <a:spLocks noGrp="1" noChangeArrowheads="1"/>
          </p:cNvSpPr>
          <p:nvPr>
            <p:ph type="dt" sz="half" idx="2"/>
          </p:nvPr>
        </p:nvSpPr>
        <p:spPr>
          <a:xfrm>
            <a:off x="990600" y="6248400"/>
            <a:ext cx="1905000" cy="457200"/>
          </a:xfrm>
        </p:spPr>
        <p:txBody>
          <a:bodyPr/>
          <a:lstStyle>
            <a:lvl1pPr>
              <a:defRPr>
                <a:solidFill>
                  <a:schemeClr val="bg2"/>
                </a:solidFill>
              </a:defRPr>
            </a:lvl1pPr>
          </a:lstStyle>
          <a:p>
            <a:endParaRPr lang="es-ES"/>
          </a:p>
        </p:txBody>
      </p:sp>
      <p:sp>
        <p:nvSpPr>
          <p:cNvPr id="44047" name="Rectangle 15"/>
          <p:cNvSpPr>
            <a:spLocks noGrp="1" noChangeArrowheads="1"/>
          </p:cNvSpPr>
          <p:nvPr>
            <p:ph type="ftr" sz="quarter" idx="3"/>
          </p:nvPr>
        </p:nvSpPr>
        <p:spPr>
          <a:xfrm>
            <a:off x="3429000" y="6248400"/>
            <a:ext cx="2895600" cy="457200"/>
          </a:xfrm>
        </p:spPr>
        <p:txBody>
          <a:bodyPr/>
          <a:lstStyle>
            <a:lvl1pPr>
              <a:defRPr>
                <a:solidFill>
                  <a:schemeClr val="bg2"/>
                </a:solidFill>
              </a:defRPr>
            </a:lvl1pPr>
          </a:lstStyle>
          <a:p>
            <a:endParaRPr lang="es-ES"/>
          </a:p>
        </p:txBody>
      </p:sp>
      <p:sp>
        <p:nvSpPr>
          <p:cNvPr id="44048" name="Rectangle 16"/>
          <p:cNvSpPr>
            <a:spLocks noGrp="1" noChangeArrowheads="1"/>
          </p:cNvSpPr>
          <p:nvPr>
            <p:ph type="sldNum" sz="quarter" idx="4"/>
          </p:nvPr>
        </p:nvSpPr>
        <p:spPr>
          <a:xfrm>
            <a:off x="6858000" y="6248400"/>
            <a:ext cx="1905000" cy="457200"/>
          </a:xfrm>
        </p:spPr>
        <p:txBody>
          <a:bodyPr/>
          <a:lstStyle>
            <a:lvl1pPr>
              <a:defRPr>
                <a:solidFill>
                  <a:schemeClr val="bg2"/>
                </a:solidFill>
              </a:defRPr>
            </a:lvl1pPr>
          </a:lstStyle>
          <a:p>
            <a:fld id="{42935A88-F353-4542-9300-5BE7C5B42DD4}" type="slidenum">
              <a:rPr lang="es-ES"/>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endParaRPr lang="es-ES"/>
          </a:p>
        </p:txBody>
      </p:sp>
      <p:sp>
        <p:nvSpPr>
          <p:cNvPr id="5" name="4 Marcador de pie de página"/>
          <p:cNvSpPr>
            <a:spLocks noGrp="1"/>
          </p:cNvSpPr>
          <p:nvPr>
            <p:ph type="ftr" sz="quarter" idx="11"/>
          </p:nvPr>
        </p:nvSpPr>
        <p:spPr/>
        <p:txBody>
          <a:bodyPr/>
          <a:lstStyle>
            <a:lvl1pPr>
              <a:defRPr/>
            </a:lvl1pPr>
          </a:lstStyle>
          <a:p>
            <a:endParaRPr lang="es-ES"/>
          </a:p>
        </p:txBody>
      </p:sp>
      <p:sp>
        <p:nvSpPr>
          <p:cNvPr id="6" name="5 Marcador de número de diapositiva"/>
          <p:cNvSpPr>
            <a:spLocks noGrp="1"/>
          </p:cNvSpPr>
          <p:nvPr>
            <p:ph type="sldNum" sz="quarter" idx="12"/>
          </p:nvPr>
        </p:nvSpPr>
        <p:spPr/>
        <p:txBody>
          <a:bodyPr/>
          <a:lstStyle>
            <a:lvl1pPr>
              <a:defRPr/>
            </a:lvl1pPr>
          </a:lstStyle>
          <a:p>
            <a:fld id="{305928A0-0D19-4D90-BE88-6DE60C70FF16}" type="slidenum">
              <a:rPr lang="es-ES"/>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7004050" y="214313"/>
            <a:ext cx="1951038" cy="5918200"/>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1150938" y="214313"/>
            <a:ext cx="5700712" cy="59182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endParaRPr lang="es-ES"/>
          </a:p>
        </p:txBody>
      </p:sp>
      <p:sp>
        <p:nvSpPr>
          <p:cNvPr id="5" name="4 Marcador de pie de página"/>
          <p:cNvSpPr>
            <a:spLocks noGrp="1"/>
          </p:cNvSpPr>
          <p:nvPr>
            <p:ph type="ftr" sz="quarter" idx="11"/>
          </p:nvPr>
        </p:nvSpPr>
        <p:spPr/>
        <p:txBody>
          <a:bodyPr/>
          <a:lstStyle>
            <a:lvl1pPr>
              <a:defRPr/>
            </a:lvl1pPr>
          </a:lstStyle>
          <a:p>
            <a:endParaRPr lang="es-ES"/>
          </a:p>
        </p:txBody>
      </p:sp>
      <p:sp>
        <p:nvSpPr>
          <p:cNvPr id="6" name="5 Marcador de número de diapositiva"/>
          <p:cNvSpPr>
            <a:spLocks noGrp="1"/>
          </p:cNvSpPr>
          <p:nvPr>
            <p:ph type="sldNum" sz="quarter" idx="12"/>
          </p:nvPr>
        </p:nvSpPr>
        <p:spPr/>
        <p:txBody>
          <a:bodyPr/>
          <a:lstStyle>
            <a:lvl1pPr>
              <a:defRPr/>
            </a:lvl1pPr>
          </a:lstStyle>
          <a:p>
            <a:fld id="{640D26B0-6848-4C1B-9879-E2492CF64B5B}" type="slidenum">
              <a:rPr lang="es-ES"/>
              <a:pPr/>
              <a:t>‹Nº›</a:t>
            </a:fld>
            <a:endParaRPr lang="es-E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ítulo y 4 objetos">
    <p:spTree>
      <p:nvGrpSpPr>
        <p:cNvPr id="1" name=""/>
        <p:cNvGrpSpPr/>
        <p:nvPr/>
      </p:nvGrpSpPr>
      <p:grpSpPr>
        <a:xfrm>
          <a:off x="0" y="0"/>
          <a:ext cx="0" cy="0"/>
          <a:chOff x="0" y="0"/>
          <a:chExt cx="0" cy="0"/>
        </a:xfrm>
      </p:grpSpPr>
      <p:sp>
        <p:nvSpPr>
          <p:cNvPr id="2" name="1 Título"/>
          <p:cNvSpPr>
            <a:spLocks noGrp="1"/>
          </p:cNvSpPr>
          <p:nvPr>
            <p:ph type="title" sz="quarter"/>
          </p:nvPr>
        </p:nvSpPr>
        <p:spPr>
          <a:xfrm>
            <a:off x="1150938" y="214313"/>
            <a:ext cx="7793037" cy="1462087"/>
          </a:xfrm>
        </p:spPr>
        <p:txBody>
          <a:bodyPr/>
          <a:lstStyle/>
          <a:p>
            <a:r>
              <a:rPr lang="es-ES" smtClean="0"/>
              <a:t>Haga clic para modificar el estilo de título del patrón</a:t>
            </a:r>
            <a:endParaRPr lang="es-MX"/>
          </a:p>
        </p:txBody>
      </p:sp>
      <p:sp>
        <p:nvSpPr>
          <p:cNvPr id="3" name="2 Marcador de contenido"/>
          <p:cNvSpPr>
            <a:spLocks noGrp="1"/>
          </p:cNvSpPr>
          <p:nvPr>
            <p:ph sz="quarter" idx="1"/>
          </p:nvPr>
        </p:nvSpPr>
        <p:spPr>
          <a:xfrm>
            <a:off x="1182688" y="2017713"/>
            <a:ext cx="3810000" cy="19812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quarter" idx="2"/>
          </p:nvPr>
        </p:nvSpPr>
        <p:spPr>
          <a:xfrm>
            <a:off x="5145088" y="2017713"/>
            <a:ext cx="3810000" cy="19812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contenido"/>
          <p:cNvSpPr>
            <a:spLocks noGrp="1"/>
          </p:cNvSpPr>
          <p:nvPr>
            <p:ph sz="quarter" idx="3"/>
          </p:nvPr>
        </p:nvSpPr>
        <p:spPr>
          <a:xfrm>
            <a:off x="1182688" y="4151313"/>
            <a:ext cx="3810000" cy="19812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contenido"/>
          <p:cNvSpPr>
            <a:spLocks noGrp="1"/>
          </p:cNvSpPr>
          <p:nvPr>
            <p:ph sz="quarter" idx="4"/>
          </p:nvPr>
        </p:nvSpPr>
        <p:spPr>
          <a:xfrm>
            <a:off x="5145088" y="4151313"/>
            <a:ext cx="3810000" cy="19812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a:xfrm>
            <a:off x="1162050" y="6243638"/>
            <a:ext cx="1905000" cy="457200"/>
          </a:xfrm>
        </p:spPr>
        <p:txBody>
          <a:bodyPr/>
          <a:lstStyle>
            <a:lvl1pPr>
              <a:defRPr/>
            </a:lvl1pPr>
          </a:lstStyle>
          <a:p>
            <a:endParaRPr lang="es-ES"/>
          </a:p>
        </p:txBody>
      </p:sp>
      <p:sp>
        <p:nvSpPr>
          <p:cNvPr id="8" name="7 Marcador de pie de página"/>
          <p:cNvSpPr>
            <a:spLocks noGrp="1"/>
          </p:cNvSpPr>
          <p:nvPr>
            <p:ph type="ftr" sz="quarter" idx="11"/>
          </p:nvPr>
        </p:nvSpPr>
        <p:spPr>
          <a:xfrm>
            <a:off x="3657600" y="6243638"/>
            <a:ext cx="2895600" cy="457200"/>
          </a:xfrm>
        </p:spPr>
        <p:txBody>
          <a:bodyPr/>
          <a:lstStyle>
            <a:lvl1pPr>
              <a:defRPr/>
            </a:lvl1pPr>
          </a:lstStyle>
          <a:p>
            <a:endParaRPr lang="es-ES"/>
          </a:p>
        </p:txBody>
      </p:sp>
      <p:sp>
        <p:nvSpPr>
          <p:cNvPr id="9" name="8 Marcador de número de diapositiva"/>
          <p:cNvSpPr>
            <a:spLocks noGrp="1"/>
          </p:cNvSpPr>
          <p:nvPr>
            <p:ph type="sldNum" sz="quarter" idx="12"/>
          </p:nvPr>
        </p:nvSpPr>
        <p:spPr>
          <a:xfrm>
            <a:off x="7042150" y="6243638"/>
            <a:ext cx="1905000" cy="457200"/>
          </a:xfrm>
        </p:spPr>
        <p:txBody>
          <a:bodyPr/>
          <a:lstStyle>
            <a:lvl1pPr>
              <a:defRPr/>
            </a:lvl1pPr>
          </a:lstStyle>
          <a:p>
            <a:fld id="{994EE6F4-5A54-4BC7-89BD-7571139FF0E3}" type="slidenum">
              <a:rPr lang="es-ES"/>
              <a:pPr/>
              <a:t>‹Nº›</a:t>
            </a:fld>
            <a:endParaRPr lang="es-E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OverObj" preserve="1">
  <p:cSld name="Título y texto encima de l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1150938" y="214313"/>
            <a:ext cx="7793037" cy="1462087"/>
          </a:xfrm>
        </p:spPr>
        <p:txBody>
          <a:bodyPr/>
          <a:lstStyle/>
          <a:p>
            <a:r>
              <a:rPr lang="es-ES" smtClean="0"/>
              <a:t>Haga clic para modificar el estilo de título del patrón</a:t>
            </a:r>
            <a:endParaRPr lang="es-MX"/>
          </a:p>
        </p:txBody>
      </p:sp>
      <p:sp>
        <p:nvSpPr>
          <p:cNvPr id="3" name="2 Marcador de texto"/>
          <p:cNvSpPr>
            <a:spLocks noGrp="1"/>
          </p:cNvSpPr>
          <p:nvPr>
            <p:ph type="body" sz="half" idx="1"/>
          </p:nvPr>
        </p:nvSpPr>
        <p:spPr>
          <a:xfrm>
            <a:off x="1182688" y="2017713"/>
            <a:ext cx="7772400" cy="19812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1182688" y="4151313"/>
            <a:ext cx="7772400" cy="19812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a:xfrm>
            <a:off x="1162050" y="6243638"/>
            <a:ext cx="1905000" cy="457200"/>
          </a:xfrm>
        </p:spPr>
        <p:txBody>
          <a:bodyPr/>
          <a:lstStyle>
            <a:lvl1pPr>
              <a:defRPr/>
            </a:lvl1pPr>
          </a:lstStyle>
          <a:p>
            <a:endParaRPr lang="es-ES"/>
          </a:p>
        </p:txBody>
      </p:sp>
      <p:sp>
        <p:nvSpPr>
          <p:cNvPr id="6" name="5 Marcador de pie de página"/>
          <p:cNvSpPr>
            <a:spLocks noGrp="1"/>
          </p:cNvSpPr>
          <p:nvPr>
            <p:ph type="ftr" sz="quarter" idx="11"/>
          </p:nvPr>
        </p:nvSpPr>
        <p:spPr>
          <a:xfrm>
            <a:off x="3657600" y="6243638"/>
            <a:ext cx="2895600" cy="457200"/>
          </a:xfrm>
        </p:spPr>
        <p:txBody>
          <a:bodyPr/>
          <a:lstStyle>
            <a:lvl1pPr>
              <a:defRPr/>
            </a:lvl1pPr>
          </a:lstStyle>
          <a:p>
            <a:endParaRPr lang="es-ES"/>
          </a:p>
        </p:txBody>
      </p:sp>
      <p:sp>
        <p:nvSpPr>
          <p:cNvPr id="7" name="6 Marcador de número de diapositiva"/>
          <p:cNvSpPr>
            <a:spLocks noGrp="1"/>
          </p:cNvSpPr>
          <p:nvPr>
            <p:ph type="sldNum" sz="quarter" idx="12"/>
          </p:nvPr>
        </p:nvSpPr>
        <p:spPr>
          <a:xfrm>
            <a:off x="7042150" y="6243638"/>
            <a:ext cx="1905000" cy="457200"/>
          </a:xfrm>
        </p:spPr>
        <p:txBody>
          <a:bodyPr/>
          <a:lstStyle>
            <a:lvl1pPr>
              <a:defRPr/>
            </a:lvl1pPr>
          </a:lstStyle>
          <a:p>
            <a:fld id="{B2E60631-E38E-4887-853A-DB5946B404ED}" type="slidenum">
              <a:rPr lang="es-ES"/>
              <a:pPr/>
              <a:t>‹Nº›</a:t>
            </a:fld>
            <a:endParaRPr lang="es-E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ClipArt" preserve="1">
  <p:cSld name="Título y texto e imágenes prediseñadas">
    <p:spTree>
      <p:nvGrpSpPr>
        <p:cNvPr id="1" name=""/>
        <p:cNvGrpSpPr/>
        <p:nvPr/>
      </p:nvGrpSpPr>
      <p:grpSpPr>
        <a:xfrm>
          <a:off x="0" y="0"/>
          <a:ext cx="0" cy="0"/>
          <a:chOff x="0" y="0"/>
          <a:chExt cx="0" cy="0"/>
        </a:xfrm>
      </p:grpSpPr>
      <p:sp>
        <p:nvSpPr>
          <p:cNvPr id="2" name="1 Título"/>
          <p:cNvSpPr>
            <a:spLocks noGrp="1"/>
          </p:cNvSpPr>
          <p:nvPr>
            <p:ph type="title"/>
          </p:nvPr>
        </p:nvSpPr>
        <p:spPr>
          <a:xfrm>
            <a:off x="1150938" y="214313"/>
            <a:ext cx="7793037" cy="1462087"/>
          </a:xfrm>
        </p:spPr>
        <p:txBody>
          <a:bodyPr/>
          <a:lstStyle/>
          <a:p>
            <a:r>
              <a:rPr lang="es-ES" smtClean="0"/>
              <a:t>Haga clic para modificar el estilo de título del patrón</a:t>
            </a:r>
            <a:endParaRPr lang="es-MX"/>
          </a:p>
        </p:txBody>
      </p:sp>
      <p:sp>
        <p:nvSpPr>
          <p:cNvPr id="3" name="2 Marcador de texto"/>
          <p:cNvSpPr>
            <a:spLocks noGrp="1"/>
          </p:cNvSpPr>
          <p:nvPr>
            <p:ph type="body" sz="half" idx="1"/>
          </p:nvPr>
        </p:nvSpPr>
        <p:spPr>
          <a:xfrm>
            <a:off x="1182688" y="2017713"/>
            <a:ext cx="3810000" cy="41148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imágenes prediseñadas"/>
          <p:cNvSpPr>
            <a:spLocks noGrp="1"/>
          </p:cNvSpPr>
          <p:nvPr>
            <p:ph type="clipArt" sz="half" idx="2"/>
          </p:nvPr>
        </p:nvSpPr>
        <p:spPr>
          <a:xfrm>
            <a:off x="5145088" y="2017713"/>
            <a:ext cx="3810000" cy="4114800"/>
          </a:xfrm>
        </p:spPr>
        <p:txBody>
          <a:bodyPr/>
          <a:lstStyle/>
          <a:p>
            <a:endParaRPr lang="es-MX"/>
          </a:p>
        </p:txBody>
      </p:sp>
      <p:sp>
        <p:nvSpPr>
          <p:cNvPr id="5" name="4 Marcador de fecha"/>
          <p:cNvSpPr>
            <a:spLocks noGrp="1"/>
          </p:cNvSpPr>
          <p:nvPr>
            <p:ph type="dt" sz="half" idx="10"/>
          </p:nvPr>
        </p:nvSpPr>
        <p:spPr>
          <a:xfrm>
            <a:off x="1162050" y="6243638"/>
            <a:ext cx="1905000" cy="457200"/>
          </a:xfrm>
        </p:spPr>
        <p:txBody>
          <a:bodyPr/>
          <a:lstStyle>
            <a:lvl1pPr>
              <a:defRPr/>
            </a:lvl1pPr>
          </a:lstStyle>
          <a:p>
            <a:endParaRPr lang="es-ES"/>
          </a:p>
        </p:txBody>
      </p:sp>
      <p:sp>
        <p:nvSpPr>
          <p:cNvPr id="6" name="5 Marcador de pie de página"/>
          <p:cNvSpPr>
            <a:spLocks noGrp="1"/>
          </p:cNvSpPr>
          <p:nvPr>
            <p:ph type="ftr" sz="quarter" idx="11"/>
          </p:nvPr>
        </p:nvSpPr>
        <p:spPr>
          <a:xfrm>
            <a:off x="3657600" y="6243638"/>
            <a:ext cx="2895600" cy="457200"/>
          </a:xfrm>
        </p:spPr>
        <p:txBody>
          <a:bodyPr/>
          <a:lstStyle>
            <a:lvl1pPr>
              <a:defRPr/>
            </a:lvl1pPr>
          </a:lstStyle>
          <a:p>
            <a:endParaRPr lang="es-ES"/>
          </a:p>
        </p:txBody>
      </p:sp>
      <p:sp>
        <p:nvSpPr>
          <p:cNvPr id="7" name="6 Marcador de número de diapositiva"/>
          <p:cNvSpPr>
            <a:spLocks noGrp="1"/>
          </p:cNvSpPr>
          <p:nvPr>
            <p:ph type="sldNum" sz="quarter" idx="12"/>
          </p:nvPr>
        </p:nvSpPr>
        <p:spPr>
          <a:xfrm>
            <a:off x="7042150" y="6243638"/>
            <a:ext cx="1905000" cy="457200"/>
          </a:xfrm>
        </p:spPr>
        <p:txBody>
          <a:bodyPr/>
          <a:lstStyle>
            <a:lvl1pPr>
              <a:defRPr/>
            </a:lvl1pPr>
          </a:lstStyle>
          <a:p>
            <a:fld id="{FCA15C75-0DC4-4915-9D97-64196E156459}" type="slidenum">
              <a:rPr lang="es-ES"/>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endParaRPr lang="es-ES"/>
          </a:p>
        </p:txBody>
      </p:sp>
      <p:sp>
        <p:nvSpPr>
          <p:cNvPr id="5" name="4 Marcador de pie de página"/>
          <p:cNvSpPr>
            <a:spLocks noGrp="1"/>
          </p:cNvSpPr>
          <p:nvPr>
            <p:ph type="ftr" sz="quarter" idx="11"/>
          </p:nvPr>
        </p:nvSpPr>
        <p:spPr/>
        <p:txBody>
          <a:bodyPr/>
          <a:lstStyle>
            <a:lvl1pPr>
              <a:defRPr/>
            </a:lvl1pPr>
          </a:lstStyle>
          <a:p>
            <a:endParaRPr lang="es-ES"/>
          </a:p>
        </p:txBody>
      </p:sp>
      <p:sp>
        <p:nvSpPr>
          <p:cNvPr id="6" name="5 Marcador de número de diapositiva"/>
          <p:cNvSpPr>
            <a:spLocks noGrp="1"/>
          </p:cNvSpPr>
          <p:nvPr>
            <p:ph type="sldNum" sz="quarter" idx="12"/>
          </p:nvPr>
        </p:nvSpPr>
        <p:spPr/>
        <p:txBody>
          <a:bodyPr/>
          <a:lstStyle>
            <a:lvl1pPr>
              <a:defRPr/>
            </a:lvl1pPr>
          </a:lstStyle>
          <a:p>
            <a:fld id="{98568390-459B-4EE4-8592-C921EB19E773}" type="slidenum">
              <a:rPr lang="es-ES"/>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endParaRPr lang="es-ES"/>
          </a:p>
        </p:txBody>
      </p:sp>
      <p:sp>
        <p:nvSpPr>
          <p:cNvPr id="5" name="4 Marcador de pie de página"/>
          <p:cNvSpPr>
            <a:spLocks noGrp="1"/>
          </p:cNvSpPr>
          <p:nvPr>
            <p:ph type="ftr" sz="quarter" idx="11"/>
          </p:nvPr>
        </p:nvSpPr>
        <p:spPr/>
        <p:txBody>
          <a:bodyPr/>
          <a:lstStyle>
            <a:lvl1pPr>
              <a:defRPr/>
            </a:lvl1pPr>
          </a:lstStyle>
          <a:p>
            <a:endParaRPr lang="es-ES"/>
          </a:p>
        </p:txBody>
      </p:sp>
      <p:sp>
        <p:nvSpPr>
          <p:cNvPr id="6" name="5 Marcador de número de diapositiva"/>
          <p:cNvSpPr>
            <a:spLocks noGrp="1"/>
          </p:cNvSpPr>
          <p:nvPr>
            <p:ph type="sldNum" sz="quarter" idx="12"/>
          </p:nvPr>
        </p:nvSpPr>
        <p:spPr/>
        <p:txBody>
          <a:bodyPr/>
          <a:lstStyle>
            <a:lvl1pPr>
              <a:defRPr/>
            </a:lvl1pPr>
          </a:lstStyle>
          <a:p>
            <a:fld id="{81808D5B-C05B-42AC-810F-AD9B882FACC6}" type="slidenum">
              <a:rPr lang="es-ES"/>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lvl1pPr>
              <a:defRPr/>
            </a:lvl1pPr>
          </a:lstStyle>
          <a:p>
            <a:endParaRPr lang="es-ES"/>
          </a:p>
        </p:txBody>
      </p:sp>
      <p:sp>
        <p:nvSpPr>
          <p:cNvPr id="6" name="5 Marcador de pie de página"/>
          <p:cNvSpPr>
            <a:spLocks noGrp="1"/>
          </p:cNvSpPr>
          <p:nvPr>
            <p:ph type="ftr" sz="quarter" idx="11"/>
          </p:nvPr>
        </p:nvSpPr>
        <p:spPr/>
        <p:txBody>
          <a:bodyPr/>
          <a:lstStyle>
            <a:lvl1pPr>
              <a:defRPr/>
            </a:lvl1pPr>
          </a:lstStyle>
          <a:p>
            <a:endParaRPr lang="es-ES"/>
          </a:p>
        </p:txBody>
      </p:sp>
      <p:sp>
        <p:nvSpPr>
          <p:cNvPr id="7" name="6 Marcador de número de diapositiva"/>
          <p:cNvSpPr>
            <a:spLocks noGrp="1"/>
          </p:cNvSpPr>
          <p:nvPr>
            <p:ph type="sldNum" sz="quarter" idx="12"/>
          </p:nvPr>
        </p:nvSpPr>
        <p:spPr/>
        <p:txBody>
          <a:bodyPr/>
          <a:lstStyle>
            <a:lvl1pPr>
              <a:defRPr/>
            </a:lvl1pPr>
          </a:lstStyle>
          <a:p>
            <a:fld id="{483744D3-1F6C-4B4F-BE33-77C0F234976E}" type="slidenum">
              <a:rPr lang="es-ES"/>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lvl1pPr>
              <a:defRPr/>
            </a:lvl1pPr>
          </a:lstStyle>
          <a:p>
            <a:endParaRPr lang="es-ES"/>
          </a:p>
        </p:txBody>
      </p:sp>
      <p:sp>
        <p:nvSpPr>
          <p:cNvPr id="8" name="7 Marcador de pie de página"/>
          <p:cNvSpPr>
            <a:spLocks noGrp="1"/>
          </p:cNvSpPr>
          <p:nvPr>
            <p:ph type="ftr" sz="quarter" idx="11"/>
          </p:nvPr>
        </p:nvSpPr>
        <p:spPr/>
        <p:txBody>
          <a:bodyPr/>
          <a:lstStyle>
            <a:lvl1pPr>
              <a:defRPr/>
            </a:lvl1pPr>
          </a:lstStyle>
          <a:p>
            <a:endParaRPr lang="es-ES"/>
          </a:p>
        </p:txBody>
      </p:sp>
      <p:sp>
        <p:nvSpPr>
          <p:cNvPr id="9" name="8 Marcador de número de diapositiva"/>
          <p:cNvSpPr>
            <a:spLocks noGrp="1"/>
          </p:cNvSpPr>
          <p:nvPr>
            <p:ph type="sldNum" sz="quarter" idx="12"/>
          </p:nvPr>
        </p:nvSpPr>
        <p:spPr/>
        <p:txBody>
          <a:bodyPr/>
          <a:lstStyle>
            <a:lvl1pPr>
              <a:defRPr/>
            </a:lvl1pPr>
          </a:lstStyle>
          <a:p>
            <a:fld id="{2A6ABF1E-5062-4607-82E3-6927D9E39A9A}" type="slidenum">
              <a:rPr lang="es-ES"/>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lvl1pPr>
              <a:defRPr/>
            </a:lvl1pPr>
          </a:lstStyle>
          <a:p>
            <a:endParaRPr lang="es-ES"/>
          </a:p>
        </p:txBody>
      </p:sp>
      <p:sp>
        <p:nvSpPr>
          <p:cNvPr id="4" name="3 Marcador de pie de página"/>
          <p:cNvSpPr>
            <a:spLocks noGrp="1"/>
          </p:cNvSpPr>
          <p:nvPr>
            <p:ph type="ftr" sz="quarter" idx="11"/>
          </p:nvPr>
        </p:nvSpPr>
        <p:spPr/>
        <p:txBody>
          <a:bodyPr/>
          <a:lstStyle>
            <a:lvl1pPr>
              <a:defRPr/>
            </a:lvl1pPr>
          </a:lstStyle>
          <a:p>
            <a:endParaRPr lang="es-ES"/>
          </a:p>
        </p:txBody>
      </p:sp>
      <p:sp>
        <p:nvSpPr>
          <p:cNvPr id="5" name="4 Marcador de número de diapositiva"/>
          <p:cNvSpPr>
            <a:spLocks noGrp="1"/>
          </p:cNvSpPr>
          <p:nvPr>
            <p:ph type="sldNum" sz="quarter" idx="12"/>
          </p:nvPr>
        </p:nvSpPr>
        <p:spPr/>
        <p:txBody>
          <a:bodyPr/>
          <a:lstStyle>
            <a:lvl1pPr>
              <a:defRPr/>
            </a:lvl1pPr>
          </a:lstStyle>
          <a:p>
            <a:fld id="{EB7EF059-1CE5-485E-A343-11333A124A39}" type="slidenum">
              <a:rPr lang="es-ES"/>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lvl1pPr>
              <a:defRPr/>
            </a:lvl1pPr>
          </a:lstStyle>
          <a:p>
            <a:endParaRPr lang="es-ES"/>
          </a:p>
        </p:txBody>
      </p:sp>
      <p:sp>
        <p:nvSpPr>
          <p:cNvPr id="3" name="2 Marcador de pie de página"/>
          <p:cNvSpPr>
            <a:spLocks noGrp="1"/>
          </p:cNvSpPr>
          <p:nvPr>
            <p:ph type="ftr" sz="quarter" idx="11"/>
          </p:nvPr>
        </p:nvSpPr>
        <p:spPr/>
        <p:txBody>
          <a:bodyPr/>
          <a:lstStyle>
            <a:lvl1pPr>
              <a:defRPr/>
            </a:lvl1pPr>
          </a:lstStyle>
          <a:p>
            <a:endParaRPr lang="es-ES"/>
          </a:p>
        </p:txBody>
      </p:sp>
      <p:sp>
        <p:nvSpPr>
          <p:cNvPr id="4" name="3 Marcador de número de diapositiva"/>
          <p:cNvSpPr>
            <a:spLocks noGrp="1"/>
          </p:cNvSpPr>
          <p:nvPr>
            <p:ph type="sldNum" sz="quarter" idx="12"/>
          </p:nvPr>
        </p:nvSpPr>
        <p:spPr/>
        <p:txBody>
          <a:bodyPr/>
          <a:lstStyle>
            <a:lvl1pPr>
              <a:defRPr/>
            </a:lvl1pPr>
          </a:lstStyle>
          <a:p>
            <a:fld id="{0B64028D-73FD-498B-8FAA-12F123157687}" type="slidenum">
              <a:rPr lang="es-ES"/>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lvl1pPr>
              <a:defRPr/>
            </a:lvl1pPr>
          </a:lstStyle>
          <a:p>
            <a:endParaRPr lang="es-ES"/>
          </a:p>
        </p:txBody>
      </p:sp>
      <p:sp>
        <p:nvSpPr>
          <p:cNvPr id="6" name="5 Marcador de pie de página"/>
          <p:cNvSpPr>
            <a:spLocks noGrp="1"/>
          </p:cNvSpPr>
          <p:nvPr>
            <p:ph type="ftr" sz="quarter" idx="11"/>
          </p:nvPr>
        </p:nvSpPr>
        <p:spPr/>
        <p:txBody>
          <a:bodyPr/>
          <a:lstStyle>
            <a:lvl1pPr>
              <a:defRPr/>
            </a:lvl1pPr>
          </a:lstStyle>
          <a:p>
            <a:endParaRPr lang="es-ES"/>
          </a:p>
        </p:txBody>
      </p:sp>
      <p:sp>
        <p:nvSpPr>
          <p:cNvPr id="7" name="6 Marcador de número de diapositiva"/>
          <p:cNvSpPr>
            <a:spLocks noGrp="1"/>
          </p:cNvSpPr>
          <p:nvPr>
            <p:ph type="sldNum" sz="quarter" idx="12"/>
          </p:nvPr>
        </p:nvSpPr>
        <p:spPr/>
        <p:txBody>
          <a:bodyPr/>
          <a:lstStyle>
            <a:lvl1pPr>
              <a:defRPr/>
            </a:lvl1pPr>
          </a:lstStyle>
          <a:p>
            <a:fld id="{E6B007DD-7F8F-4D53-B38F-0B5A511BEEE7}" type="slidenum">
              <a:rPr lang="es-ES"/>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lvl1pPr>
              <a:defRPr/>
            </a:lvl1pPr>
          </a:lstStyle>
          <a:p>
            <a:endParaRPr lang="es-ES"/>
          </a:p>
        </p:txBody>
      </p:sp>
      <p:sp>
        <p:nvSpPr>
          <p:cNvPr id="6" name="5 Marcador de pie de página"/>
          <p:cNvSpPr>
            <a:spLocks noGrp="1"/>
          </p:cNvSpPr>
          <p:nvPr>
            <p:ph type="ftr" sz="quarter" idx="11"/>
          </p:nvPr>
        </p:nvSpPr>
        <p:spPr/>
        <p:txBody>
          <a:bodyPr/>
          <a:lstStyle>
            <a:lvl1pPr>
              <a:defRPr/>
            </a:lvl1pPr>
          </a:lstStyle>
          <a:p>
            <a:endParaRPr lang="es-ES"/>
          </a:p>
        </p:txBody>
      </p:sp>
      <p:sp>
        <p:nvSpPr>
          <p:cNvPr id="7" name="6 Marcador de número de diapositiva"/>
          <p:cNvSpPr>
            <a:spLocks noGrp="1"/>
          </p:cNvSpPr>
          <p:nvPr>
            <p:ph type="sldNum" sz="quarter" idx="12"/>
          </p:nvPr>
        </p:nvSpPr>
        <p:spPr/>
        <p:txBody>
          <a:bodyPr/>
          <a:lstStyle>
            <a:lvl1pPr>
              <a:defRPr/>
            </a:lvl1pPr>
          </a:lstStyle>
          <a:p>
            <a:fld id="{FC70D1D2-7216-499D-90E7-1C5A401BEA76}" type="slidenum">
              <a:rPr lang="es-ES"/>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ChangeArrowheads="1"/>
          </p:cNvSpPr>
          <p:nvPr/>
        </p:nvSpPr>
        <p:spPr bwMode="ltGray">
          <a:xfrm>
            <a:off x="417513" y="1098550"/>
            <a:ext cx="438150" cy="474663"/>
          </a:xfrm>
          <a:prstGeom prst="rect">
            <a:avLst/>
          </a:prstGeom>
          <a:solidFill>
            <a:schemeClr val="accent2"/>
          </a:solidFill>
          <a:ln w="9525">
            <a:noFill/>
            <a:miter lim="800000"/>
            <a:headEnd/>
            <a:tailEnd/>
          </a:ln>
          <a:effectLst/>
        </p:spPr>
        <p:txBody>
          <a:bodyPr wrap="none" anchor="ctr"/>
          <a:lstStyle/>
          <a:p>
            <a:pPr algn="ctr"/>
            <a:endParaRPr kumimoji="1" lang="es-MX" sz="2400"/>
          </a:p>
        </p:txBody>
      </p:sp>
      <p:sp>
        <p:nvSpPr>
          <p:cNvPr id="43011"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lgn="ctr"/>
            <a:endParaRPr kumimoji="1" lang="es-MX" sz="2400"/>
          </a:p>
        </p:txBody>
      </p:sp>
      <p:sp>
        <p:nvSpPr>
          <p:cNvPr id="43012" name="Rectangle 4"/>
          <p:cNvSpPr>
            <a:spLocks noChangeArrowheads="1"/>
          </p:cNvSpPr>
          <p:nvPr/>
        </p:nvSpPr>
        <p:spPr bwMode="ltGray">
          <a:xfrm>
            <a:off x="541338" y="1520825"/>
            <a:ext cx="422275" cy="474663"/>
          </a:xfrm>
          <a:prstGeom prst="rect">
            <a:avLst/>
          </a:prstGeom>
          <a:solidFill>
            <a:schemeClr val="folHlink"/>
          </a:solidFill>
          <a:ln w="9525">
            <a:noFill/>
            <a:miter lim="800000"/>
            <a:headEnd/>
            <a:tailEnd/>
          </a:ln>
          <a:effectLst/>
        </p:spPr>
        <p:txBody>
          <a:bodyPr wrap="none" anchor="ctr"/>
          <a:lstStyle/>
          <a:p>
            <a:pPr algn="ctr"/>
            <a:endParaRPr kumimoji="1" lang="es-MX" sz="2400"/>
          </a:p>
        </p:txBody>
      </p:sp>
      <p:sp>
        <p:nvSpPr>
          <p:cNvPr id="43013"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endParaRPr kumimoji="1" lang="es-MX" sz="2400"/>
          </a:p>
        </p:txBody>
      </p:sp>
      <p:sp>
        <p:nvSpPr>
          <p:cNvPr id="43014"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lgn="ctr"/>
            <a:endParaRPr kumimoji="1" lang="es-MX" sz="2400"/>
          </a:p>
        </p:txBody>
      </p:sp>
      <p:sp>
        <p:nvSpPr>
          <p:cNvPr id="43015" name="Rectangle 7"/>
          <p:cNvSpPr>
            <a:spLocks noChangeArrowheads="1"/>
          </p:cNvSpPr>
          <p:nvPr/>
        </p:nvSpPr>
        <p:spPr bwMode="gray">
          <a:xfrm>
            <a:off x="762000" y="990600"/>
            <a:ext cx="31750" cy="1052513"/>
          </a:xfrm>
          <a:prstGeom prst="rect">
            <a:avLst/>
          </a:prstGeom>
          <a:solidFill>
            <a:schemeClr val="bg2"/>
          </a:solidFill>
          <a:ln w="9525">
            <a:noFill/>
            <a:miter lim="800000"/>
            <a:headEnd/>
            <a:tailEnd/>
          </a:ln>
          <a:effectLst/>
        </p:spPr>
        <p:txBody>
          <a:bodyPr wrap="none" anchor="ctr"/>
          <a:lstStyle/>
          <a:p>
            <a:pPr algn="ctr"/>
            <a:endParaRPr kumimoji="1" lang="es-MX" sz="2400"/>
          </a:p>
        </p:txBody>
      </p:sp>
      <p:sp>
        <p:nvSpPr>
          <p:cNvPr id="43016"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lgn="ctr"/>
            <a:endParaRPr kumimoji="1" lang="es-MX" sz="2400"/>
          </a:p>
        </p:txBody>
      </p:sp>
      <p:sp>
        <p:nvSpPr>
          <p:cNvPr id="43017" name="Rectangle 9"/>
          <p:cNvSpPr>
            <a:spLocks noGrp="1" noChangeArrowheads="1"/>
          </p:cNvSpPr>
          <p:nvPr>
            <p:ph type="title"/>
          </p:nvPr>
        </p:nvSpPr>
        <p:spPr bwMode="auto">
          <a:xfrm>
            <a:off x="1150938" y="214313"/>
            <a:ext cx="7793037" cy="14620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s-ES" smtClean="0"/>
              <a:t>Haga clic para cambiar el estilo de título	</a:t>
            </a:r>
          </a:p>
        </p:txBody>
      </p:sp>
      <p:sp>
        <p:nvSpPr>
          <p:cNvPr id="43018" name="Rectangle 10"/>
          <p:cNvSpPr>
            <a:spLocks noGrp="1" noChangeArrowheads="1"/>
          </p:cNvSpPr>
          <p:nvPr>
            <p:ph type="body" idx="1"/>
          </p:nvPr>
        </p:nvSpPr>
        <p:spPr bwMode="auto">
          <a:xfrm>
            <a:off x="1182688" y="2017713"/>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43019" name="Rectangle 11"/>
          <p:cNvSpPr>
            <a:spLocks noGrp="1" noChangeArrowheads="1"/>
          </p:cNvSpPr>
          <p:nvPr>
            <p:ph type="dt" sz="half" idx="2"/>
          </p:nvPr>
        </p:nvSpPr>
        <p:spPr bwMode="auto">
          <a:xfrm>
            <a:off x="11620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endParaRPr lang="es-ES"/>
          </a:p>
        </p:txBody>
      </p:sp>
      <p:sp>
        <p:nvSpPr>
          <p:cNvPr id="43020" name="Rectangle 12"/>
          <p:cNvSpPr>
            <a:spLocks noGrp="1" noChangeArrowheads="1"/>
          </p:cNvSpPr>
          <p:nvPr>
            <p:ph type="ftr" sz="quarter" idx="3"/>
          </p:nvPr>
        </p:nvSpPr>
        <p:spPr bwMode="auto">
          <a:xfrm>
            <a:off x="3657600" y="6243638"/>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vl1pPr>
          </a:lstStyle>
          <a:p>
            <a:endParaRPr lang="es-ES"/>
          </a:p>
        </p:txBody>
      </p:sp>
      <p:sp>
        <p:nvSpPr>
          <p:cNvPr id="43021" name="Rectangle 13"/>
          <p:cNvSpPr>
            <a:spLocks noGrp="1" noChangeArrowheads="1"/>
          </p:cNvSpPr>
          <p:nvPr>
            <p:ph type="sldNum" sz="quarter" idx="4"/>
          </p:nvPr>
        </p:nvSpPr>
        <p:spPr bwMode="auto">
          <a:xfrm>
            <a:off x="70421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vl1pPr>
          </a:lstStyle>
          <a:p>
            <a:fld id="{01EB8442-5715-409F-A56C-782FE42C3F71}" type="slidenum">
              <a:rPr lang="es-ES"/>
              <a:pPr/>
              <a:t>‹Nº›</a:t>
            </a:fld>
            <a:endParaRPr lang="es-ES"/>
          </a:p>
        </p:txBody>
      </p:sp>
    </p:spTree>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Lst>
  <p:txStyles>
    <p:titleStyle>
      <a:lvl1pPr algn="l" rtl="0" fontAlgn="base">
        <a:spcBef>
          <a:spcPct val="0"/>
        </a:spcBef>
        <a:spcAft>
          <a:spcPct val="0"/>
        </a:spcAft>
        <a:defRPr sz="4400">
          <a:solidFill>
            <a:schemeClr val="tx2"/>
          </a:solidFill>
          <a:latin typeface="+mj-lt"/>
          <a:ea typeface="+mj-ea"/>
          <a:cs typeface="+mj-cs"/>
        </a:defRPr>
      </a:lvl1pPr>
      <a:lvl2pPr algn="l" rtl="0" fontAlgn="base">
        <a:spcBef>
          <a:spcPct val="0"/>
        </a:spcBef>
        <a:spcAft>
          <a:spcPct val="0"/>
        </a:spcAft>
        <a:defRPr sz="4400">
          <a:solidFill>
            <a:schemeClr val="tx2"/>
          </a:solidFill>
          <a:latin typeface="Tahoma" charset="0"/>
        </a:defRPr>
      </a:lvl2pPr>
      <a:lvl3pPr algn="l" rtl="0" fontAlgn="base">
        <a:spcBef>
          <a:spcPct val="0"/>
        </a:spcBef>
        <a:spcAft>
          <a:spcPct val="0"/>
        </a:spcAft>
        <a:defRPr sz="4400">
          <a:solidFill>
            <a:schemeClr val="tx2"/>
          </a:solidFill>
          <a:latin typeface="Tahoma" charset="0"/>
        </a:defRPr>
      </a:lvl3pPr>
      <a:lvl4pPr algn="l" rtl="0" fontAlgn="base">
        <a:spcBef>
          <a:spcPct val="0"/>
        </a:spcBef>
        <a:spcAft>
          <a:spcPct val="0"/>
        </a:spcAft>
        <a:defRPr sz="4400">
          <a:solidFill>
            <a:schemeClr val="tx2"/>
          </a:solidFill>
          <a:latin typeface="Tahoma" charset="0"/>
        </a:defRPr>
      </a:lvl4pPr>
      <a:lvl5pPr algn="l" rtl="0" fontAlgn="base">
        <a:spcBef>
          <a:spcPct val="0"/>
        </a:spcBef>
        <a:spcAft>
          <a:spcPct val="0"/>
        </a:spcAft>
        <a:defRPr sz="4400">
          <a:solidFill>
            <a:schemeClr val="tx2"/>
          </a:solidFill>
          <a:latin typeface="Tahoma" charset="0"/>
        </a:defRPr>
      </a:lvl5pPr>
      <a:lvl6pPr marL="457200" algn="l" rtl="0" fontAlgn="base">
        <a:spcBef>
          <a:spcPct val="0"/>
        </a:spcBef>
        <a:spcAft>
          <a:spcPct val="0"/>
        </a:spcAft>
        <a:defRPr sz="4400">
          <a:solidFill>
            <a:schemeClr val="tx2"/>
          </a:solidFill>
          <a:latin typeface="Tahoma" charset="0"/>
        </a:defRPr>
      </a:lvl6pPr>
      <a:lvl7pPr marL="914400" algn="l" rtl="0" fontAlgn="base">
        <a:spcBef>
          <a:spcPct val="0"/>
        </a:spcBef>
        <a:spcAft>
          <a:spcPct val="0"/>
        </a:spcAft>
        <a:defRPr sz="4400">
          <a:solidFill>
            <a:schemeClr val="tx2"/>
          </a:solidFill>
          <a:latin typeface="Tahoma" charset="0"/>
        </a:defRPr>
      </a:lvl7pPr>
      <a:lvl8pPr marL="1371600" algn="l" rtl="0" fontAlgn="base">
        <a:spcBef>
          <a:spcPct val="0"/>
        </a:spcBef>
        <a:spcAft>
          <a:spcPct val="0"/>
        </a:spcAft>
        <a:defRPr sz="4400">
          <a:solidFill>
            <a:schemeClr val="tx2"/>
          </a:solidFill>
          <a:latin typeface="Tahoma" charset="0"/>
        </a:defRPr>
      </a:lvl8pPr>
      <a:lvl9pPr marL="1828800" algn="l" rtl="0" fontAlgn="base">
        <a:spcBef>
          <a:spcPct val="0"/>
        </a:spcBef>
        <a:spcAft>
          <a:spcPct val="0"/>
        </a:spcAft>
        <a:defRPr sz="4400">
          <a:solidFill>
            <a:schemeClr val="tx2"/>
          </a:solidFill>
          <a:latin typeface="Tahoma" charset="0"/>
        </a:defRPr>
      </a:lvl9pPr>
    </p:titleStyle>
    <p:bodyStyle>
      <a:lvl1pPr marL="342900" indent="-342900" algn="l" rtl="0" fontAlgn="base">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fontAlgn="base">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fontAlgn="base">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7.wmf"/><Relationship Id="rId5" Type="http://schemas.openxmlformats.org/officeDocument/2006/relationships/image" Target="../media/image6.wmf"/><Relationship Id="rId4" Type="http://schemas.openxmlformats.org/officeDocument/2006/relationships/image" Target="../media/image5.wmf"/></Relationships>
</file>

<file path=ppt/slides/_rels/slide6.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p:txBody>
          <a:bodyPr/>
          <a:lstStyle/>
          <a:p>
            <a:pPr algn="ctr"/>
            <a:r>
              <a:rPr lang="es-ES"/>
              <a:t>Orientación Educativa</a:t>
            </a:r>
          </a:p>
        </p:txBody>
      </p:sp>
      <p:sp>
        <p:nvSpPr>
          <p:cNvPr id="88067" name="Rectangle 3"/>
          <p:cNvSpPr>
            <a:spLocks noGrp="1" noChangeArrowheads="1"/>
          </p:cNvSpPr>
          <p:nvPr>
            <p:ph type="body" idx="1"/>
          </p:nvPr>
        </p:nvSpPr>
        <p:spPr>
          <a:xfrm>
            <a:off x="755650" y="2017713"/>
            <a:ext cx="7848600" cy="4114800"/>
          </a:xfrm>
        </p:spPr>
        <p:txBody>
          <a:bodyPr/>
          <a:lstStyle/>
          <a:p>
            <a:pPr algn="just"/>
            <a:r>
              <a:rPr lang="es-ES"/>
              <a:t>La acción educativa que genera la Orientación,  se concibe como la unidad de actividades de enseñanza con el fin determinado de coadyuvar a la formación del bachiller.</a:t>
            </a:r>
          </a:p>
          <a:p>
            <a:endParaRPr lang="es-ES"/>
          </a:p>
        </p:txBody>
      </p:sp>
      <p:pic>
        <p:nvPicPr>
          <p:cNvPr id="88068" name="Picture 4" descr="MCj04369980000[1]"/>
          <p:cNvPicPr>
            <a:picLocks noChangeAspect="1" noChangeArrowheads="1"/>
          </p:cNvPicPr>
          <p:nvPr/>
        </p:nvPicPr>
        <p:blipFill>
          <a:blip r:embed="rId2" cstate="print"/>
          <a:srcRect/>
          <a:stretch>
            <a:fillRect/>
          </a:stretch>
        </p:blipFill>
        <p:spPr bwMode="auto">
          <a:xfrm>
            <a:off x="5364163" y="4076700"/>
            <a:ext cx="2879725" cy="2232025"/>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pPr algn="ctr"/>
            <a:r>
              <a:rPr lang="es-ES"/>
              <a:t>Categoría Epistémica</a:t>
            </a:r>
          </a:p>
        </p:txBody>
      </p:sp>
      <p:sp>
        <p:nvSpPr>
          <p:cNvPr id="68611" name="Rectangle 3"/>
          <p:cNvSpPr>
            <a:spLocks noGrp="1" noChangeArrowheads="1"/>
          </p:cNvSpPr>
          <p:nvPr>
            <p:ph type="body" idx="1"/>
          </p:nvPr>
        </p:nvSpPr>
        <p:spPr>
          <a:xfrm>
            <a:off x="611188" y="2017713"/>
            <a:ext cx="8343900" cy="4114800"/>
          </a:xfrm>
        </p:spPr>
        <p:txBody>
          <a:bodyPr/>
          <a:lstStyle/>
          <a:p>
            <a:pPr algn="just"/>
            <a:r>
              <a:rPr lang="es-ES" sz="2800"/>
              <a:t>Tiene que ver con la forma en la que el sujeto construye su conocimiento y la realidad social. La construcción del conocimiento está connotado en su sentido universal. Se refiere a todo tipo de conocimiento aquel que no requiere estar validado por un cuerpo doctrinario para justificar su existencia, en éste aspecto lo epistémico surge del proceso de socialización y de la práctica cotidiana</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6" name="Rectangle 4"/>
          <p:cNvSpPr>
            <a:spLocks noGrp="1" noChangeArrowheads="1"/>
          </p:cNvSpPr>
          <p:nvPr>
            <p:ph type="title"/>
          </p:nvPr>
        </p:nvSpPr>
        <p:spPr/>
        <p:txBody>
          <a:bodyPr/>
          <a:lstStyle/>
          <a:p>
            <a:pPr algn="ctr"/>
            <a:r>
              <a:rPr lang="es-ES"/>
              <a:t>Acciones del Orientador</a:t>
            </a:r>
          </a:p>
        </p:txBody>
      </p:sp>
      <p:sp>
        <p:nvSpPr>
          <p:cNvPr id="69637" name="Rectangle 5"/>
          <p:cNvSpPr>
            <a:spLocks noGrp="1" noChangeArrowheads="1"/>
          </p:cNvSpPr>
          <p:nvPr>
            <p:ph sz="half" idx="1"/>
          </p:nvPr>
        </p:nvSpPr>
        <p:spPr>
          <a:xfrm>
            <a:off x="684213" y="2017713"/>
            <a:ext cx="7704137" cy="4114800"/>
          </a:xfrm>
        </p:spPr>
        <p:txBody>
          <a:bodyPr/>
          <a:lstStyle/>
          <a:p>
            <a:pPr algn="just"/>
            <a:r>
              <a:rPr lang="es-ES" sz="2000"/>
              <a:t>El orientador educativo, no debe considerarse como modelo o en su caso como ejemplo de moral.</a:t>
            </a:r>
          </a:p>
          <a:p>
            <a:pPr algn="just"/>
            <a:r>
              <a:rPr lang="es-ES" sz="2000"/>
              <a:t>Debe facilitar o coordinar el proceso de toma de conciencia del sujeto para que éste se responsabilice de las decisiones que tome</a:t>
            </a:r>
          </a:p>
          <a:p>
            <a:pPr algn="just"/>
            <a:r>
              <a:rPr lang="es-ES" sz="2000"/>
              <a:t>Establecer con el alumno una relación de sujeto a sujeto desde una perspectiva hermenéutica (comprensión de la naturaleza del ser humano)</a:t>
            </a:r>
          </a:p>
          <a:p>
            <a:pPr algn="just"/>
            <a:r>
              <a:rPr lang="es-ES" sz="2000"/>
              <a:t>En cuanto a la categoría ideológica, la función del orientador no es ideologizar a los alumnos ni imponerles su realidad, sino más bien, trabajar con ellos para develar el trasfondo en el que se encuentra inmersa nuestra sociedad actual.</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1" name="Rectangle 21"/>
          <p:cNvSpPr>
            <a:spLocks noGrp="1" noChangeArrowheads="1"/>
          </p:cNvSpPr>
          <p:nvPr>
            <p:ph type="title"/>
          </p:nvPr>
        </p:nvSpPr>
        <p:spPr>
          <a:xfrm>
            <a:off x="1150938" y="333375"/>
            <a:ext cx="7597775" cy="1079500"/>
          </a:xfrm>
        </p:spPr>
        <p:txBody>
          <a:bodyPr/>
          <a:lstStyle/>
          <a:p>
            <a:r>
              <a:rPr lang="es-ES"/>
              <a:t>Acciones del Orientador</a:t>
            </a:r>
          </a:p>
        </p:txBody>
      </p:sp>
      <p:sp>
        <p:nvSpPr>
          <p:cNvPr id="71702" name="Rectangle 22"/>
          <p:cNvSpPr>
            <a:spLocks noGrp="1" noChangeArrowheads="1"/>
          </p:cNvSpPr>
          <p:nvPr>
            <p:ph type="body" sz="half" idx="1"/>
          </p:nvPr>
        </p:nvSpPr>
        <p:spPr>
          <a:xfrm>
            <a:off x="539750" y="1773238"/>
            <a:ext cx="8064500" cy="4608512"/>
          </a:xfrm>
        </p:spPr>
        <p:txBody>
          <a:bodyPr/>
          <a:lstStyle/>
          <a:p>
            <a:pPr algn="just">
              <a:lnSpc>
                <a:spcPct val="90000"/>
              </a:lnSpc>
            </a:pPr>
            <a:r>
              <a:rPr lang="es-ES" sz="2400"/>
              <a:t>Propiciar la reflexión de los jóvenes en cuanto al tema de valores.</a:t>
            </a:r>
          </a:p>
          <a:p>
            <a:pPr algn="just">
              <a:lnSpc>
                <a:spcPct val="90000"/>
              </a:lnSpc>
            </a:pPr>
            <a:r>
              <a:rPr lang="es-ES" sz="2400"/>
              <a:t>Propiciar en el alumno la responsabilidad de su propia existencia; es decir que reconozca que a pesar de todas las experiencias y limitaciones físicas, condiciones que se le han impuesto, existe un grado de libertad de elección que le hace responsable de sí mismo. </a:t>
            </a:r>
          </a:p>
          <a:p>
            <a:pPr algn="just">
              <a:lnSpc>
                <a:spcPct val="90000"/>
              </a:lnSpc>
            </a:pPr>
            <a:r>
              <a:rPr lang="es-ES" sz="2400"/>
              <a:t>Debe ser facilitador que propicia la comprensión en el sujeto para que éste comprenda y decida por sí mismo reconociendo su soledad, sus deseos, limitaciones, fortalezas y condiciones para que ha partir de ello elija lo que desea para sí mismo y no por imposición de la verdad de otro.</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sz="quarter"/>
          </p:nvPr>
        </p:nvSpPr>
        <p:spPr>
          <a:xfrm>
            <a:off x="1150938" y="476250"/>
            <a:ext cx="7793037" cy="865188"/>
          </a:xfrm>
        </p:spPr>
        <p:txBody>
          <a:bodyPr/>
          <a:lstStyle/>
          <a:p>
            <a:pPr algn="ctr"/>
            <a:r>
              <a:rPr lang="es-ES" sz="4000"/>
              <a:t/>
            </a:r>
            <a:br>
              <a:rPr lang="es-ES" sz="4000"/>
            </a:br>
            <a:r>
              <a:rPr lang="es-ES" sz="4000"/>
              <a:t>Marco Psicopedagógico</a:t>
            </a:r>
          </a:p>
        </p:txBody>
      </p:sp>
      <p:sp>
        <p:nvSpPr>
          <p:cNvPr id="78852" name="Rectangle 4"/>
          <p:cNvSpPr>
            <a:spLocks noGrp="1" noChangeArrowheads="1"/>
          </p:cNvSpPr>
          <p:nvPr>
            <p:ph sz="quarter" idx="1"/>
          </p:nvPr>
        </p:nvSpPr>
        <p:spPr>
          <a:xfrm>
            <a:off x="827088" y="2017713"/>
            <a:ext cx="3816350" cy="1981200"/>
          </a:xfrm>
        </p:spPr>
        <p:txBody>
          <a:bodyPr/>
          <a:lstStyle/>
          <a:p>
            <a:r>
              <a:rPr lang="es-ES" sz="1800" b="1"/>
              <a:t>Aprender a conocer (Saber),</a:t>
            </a:r>
            <a:r>
              <a:rPr lang="es-ES" sz="1800"/>
              <a:t> implica desarrollar habilidades de pensamiento tales como analizar, sintetizar, razonar con lógica, deducir e inferir, relacionar, ponderar argumentos, etc.</a:t>
            </a:r>
          </a:p>
          <a:p>
            <a:endParaRPr lang="es-ES" sz="1800"/>
          </a:p>
        </p:txBody>
      </p:sp>
      <p:sp>
        <p:nvSpPr>
          <p:cNvPr id="78853" name="Rectangle 5"/>
          <p:cNvSpPr>
            <a:spLocks noGrp="1" noChangeArrowheads="1"/>
          </p:cNvSpPr>
          <p:nvPr>
            <p:ph sz="quarter" idx="2"/>
          </p:nvPr>
        </p:nvSpPr>
        <p:spPr>
          <a:xfrm>
            <a:off x="5145088" y="2017713"/>
            <a:ext cx="3603625" cy="1981200"/>
          </a:xfrm>
        </p:spPr>
        <p:txBody>
          <a:bodyPr/>
          <a:lstStyle/>
          <a:p>
            <a:r>
              <a:rPr lang="es-ES" sz="1800" b="1"/>
              <a:t>Aprender a ser (Saber Ser)</a:t>
            </a:r>
          </a:p>
          <a:p>
            <a:r>
              <a:rPr lang="es-ES" sz="1800"/>
              <a:t>Se refiere a propiciar que aflore la personalidad y se actúe con libertad y responsabilidad.</a:t>
            </a:r>
          </a:p>
        </p:txBody>
      </p:sp>
      <p:sp>
        <p:nvSpPr>
          <p:cNvPr id="78854" name="Rectangle 6"/>
          <p:cNvSpPr>
            <a:spLocks noGrp="1" noChangeArrowheads="1"/>
          </p:cNvSpPr>
          <p:nvPr>
            <p:ph sz="quarter" idx="3"/>
          </p:nvPr>
        </p:nvSpPr>
        <p:spPr>
          <a:xfrm>
            <a:off x="900113" y="4151313"/>
            <a:ext cx="3887787" cy="1981200"/>
          </a:xfrm>
        </p:spPr>
        <p:txBody>
          <a:bodyPr/>
          <a:lstStyle/>
          <a:p>
            <a:endParaRPr lang="es-ES" sz="1800" b="1"/>
          </a:p>
          <a:p>
            <a:r>
              <a:rPr lang="es-ES" sz="1800" b="1"/>
              <a:t>Aprender a Hacer (Saber hacer)</a:t>
            </a:r>
          </a:p>
          <a:p>
            <a:r>
              <a:rPr lang="es-ES" sz="1800"/>
              <a:t>Implica desarrollar competencias para aprender a enfrentar situaciones.</a:t>
            </a:r>
          </a:p>
        </p:txBody>
      </p:sp>
      <p:sp>
        <p:nvSpPr>
          <p:cNvPr id="78855" name="Rectangle 7"/>
          <p:cNvSpPr>
            <a:spLocks noGrp="1" noChangeArrowheads="1"/>
          </p:cNvSpPr>
          <p:nvPr>
            <p:ph sz="quarter" idx="4"/>
          </p:nvPr>
        </p:nvSpPr>
        <p:spPr>
          <a:xfrm>
            <a:off x="5145088" y="4151313"/>
            <a:ext cx="3675062" cy="1981200"/>
          </a:xfrm>
        </p:spPr>
        <p:txBody>
          <a:bodyPr/>
          <a:lstStyle/>
          <a:p>
            <a:endParaRPr lang="es-ES" sz="1800" b="1"/>
          </a:p>
          <a:p>
            <a:r>
              <a:rPr lang="es-ES" sz="1800" b="1"/>
              <a:t>Aprender a Convivir (Saber convivir)</a:t>
            </a:r>
          </a:p>
          <a:p>
            <a:r>
              <a:rPr lang="es-ES" sz="1800"/>
              <a:t>Implica generar un espíritu de solidaridad y tolerancia para el trabajo en equipo.</a:t>
            </a:r>
          </a:p>
        </p:txBody>
      </p:sp>
      <p:pic>
        <p:nvPicPr>
          <p:cNvPr id="78856" name="Picture 8" descr="MCj04371170000[1]"/>
          <p:cNvPicPr>
            <a:picLocks noChangeAspect="1" noChangeArrowheads="1"/>
          </p:cNvPicPr>
          <p:nvPr/>
        </p:nvPicPr>
        <p:blipFill>
          <a:blip r:embed="rId2" cstate="print"/>
          <a:srcRect/>
          <a:stretch>
            <a:fillRect/>
          </a:stretch>
        </p:blipFill>
        <p:spPr bwMode="auto">
          <a:xfrm>
            <a:off x="4284663" y="3284538"/>
            <a:ext cx="1150937" cy="1223962"/>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6" name="Rectangle 6"/>
          <p:cNvSpPr>
            <a:spLocks noGrp="1" noChangeArrowheads="1"/>
          </p:cNvSpPr>
          <p:nvPr>
            <p:ph type="title"/>
          </p:nvPr>
        </p:nvSpPr>
        <p:spPr/>
        <p:txBody>
          <a:bodyPr/>
          <a:lstStyle/>
          <a:p>
            <a:pPr algn="ctr"/>
            <a:r>
              <a:rPr lang="es-ES"/>
              <a:t>Áreas de trabajo en Orientación</a:t>
            </a:r>
          </a:p>
        </p:txBody>
      </p:sp>
      <p:sp>
        <p:nvSpPr>
          <p:cNvPr id="81927" name="Rectangle 7"/>
          <p:cNvSpPr>
            <a:spLocks noGrp="1" noChangeArrowheads="1"/>
          </p:cNvSpPr>
          <p:nvPr>
            <p:ph sz="half" idx="1"/>
          </p:nvPr>
        </p:nvSpPr>
        <p:spPr>
          <a:xfrm>
            <a:off x="395288" y="2017713"/>
            <a:ext cx="3529012" cy="4114800"/>
          </a:xfrm>
        </p:spPr>
        <p:txBody>
          <a:bodyPr/>
          <a:lstStyle/>
          <a:p>
            <a:r>
              <a:rPr lang="es-ES" sz="3600"/>
              <a:t>Área para el fortalecimiento de valores en el bachiller</a:t>
            </a:r>
          </a:p>
        </p:txBody>
      </p:sp>
      <p:sp>
        <p:nvSpPr>
          <p:cNvPr id="81928" name="Rectangle 8"/>
          <p:cNvSpPr>
            <a:spLocks noGrp="1" noChangeArrowheads="1"/>
          </p:cNvSpPr>
          <p:nvPr>
            <p:ph sz="half" idx="2"/>
          </p:nvPr>
        </p:nvSpPr>
        <p:spPr>
          <a:xfrm>
            <a:off x="3924300" y="2017713"/>
            <a:ext cx="5030788" cy="4114800"/>
          </a:xfrm>
        </p:spPr>
        <p:txBody>
          <a:bodyPr/>
          <a:lstStyle/>
          <a:p>
            <a:r>
              <a:rPr lang="es-ES"/>
              <a:t>Propósito:</a:t>
            </a:r>
          </a:p>
          <a:p>
            <a:pPr algn="just"/>
            <a:r>
              <a:rPr lang="es-ES" sz="2000"/>
              <a:t>Ayudar en la consolidación de un sujeto social y auténtico en un sentido ético y moral que enfrente los cambios vertiginosos de la modernidad que llevan en si mismo una perspectiva diferente de los valores.</a:t>
            </a:r>
          </a:p>
          <a:p>
            <a:pPr algn="just"/>
            <a:r>
              <a:rPr lang="es-ES" sz="2000"/>
              <a:t>Un sujeto social y auténtico capaz de pensamientos propios y decisiones autónomas con capacidad de formarse así mismo, capaz de participar inteligentemente en la creación y el mejoramiento de sus estructuras.</a:t>
            </a:r>
          </a:p>
        </p:txBody>
      </p:sp>
      <p:pic>
        <p:nvPicPr>
          <p:cNvPr id="81932" name="Picture 12" descr="MCj04370000000[1]"/>
          <p:cNvPicPr>
            <a:picLocks noChangeAspect="1" noChangeArrowheads="1"/>
          </p:cNvPicPr>
          <p:nvPr/>
        </p:nvPicPr>
        <p:blipFill>
          <a:blip r:embed="rId2" cstate="print"/>
          <a:srcRect/>
          <a:stretch>
            <a:fillRect/>
          </a:stretch>
        </p:blipFill>
        <p:spPr bwMode="auto">
          <a:xfrm>
            <a:off x="1116013" y="4365625"/>
            <a:ext cx="1930400" cy="1831975"/>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p:txBody>
          <a:bodyPr/>
          <a:lstStyle/>
          <a:p>
            <a:pPr algn="ctr"/>
            <a:r>
              <a:rPr lang="es-ES"/>
              <a:t>Área para el diseño del Proyecto de vida</a:t>
            </a:r>
          </a:p>
        </p:txBody>
      </p:sp>
      <p:sp>
        <p:nvSpPr>
          <p:cNvPr id="84995" name="Rectangle 3"/>
          <p:cNvSpPr>
            <a:spLocks noGrp="1" noChangeArrowheads="1"/>
          </p:cNvSpPr>
          <p:nvPr>
            <p:ph type="body" idx="1"/>
          </p:nvPr>
        </p:nvSpPr>
        <p:spPr/>
        <p:txBody>
          <a:bodyPr/>
          <a:lstStyle/>
          <a:p>
            <a:r>
              <a:rPr lang="es-ES"/>
              <a:t>Propósito:</a:t>
            </a:r>
          </a:p>
          <a:p>
            <a:pPr algn="just"/>
            <a:r>
              <a:rPr lang="es-ES" sz="2000"/>
              <a:t>Proporcionar al alumno los elementos que le permitan adquirir el conocimiento de sí mismo y de su realidad para el continuo crecimiento y desarrollo personal, profesional y laborar a través del diseño de su proyecto de vida.</a:t>
            </a:r>
          </a:p>
          <a:p>
            <a:pPr algn="just"/>
            <a:r>
              <a:rPr lang="es-ES" sz="2000"/>
              <a:t>Elaborar un Proyecto de vida significa identificar y definir lo que quiere “ser”, “hacer”, y “tener” en el futuro.</a:t>
            </a:r>
          </a:p>
          <a:p>
            <a:pPr algn="just"/>
            <a:r>
              <a:rPr lang="es-ES" sz="2000"/>
              <a:t>El Proyecto de vida apoya el autoconocimiento, promueve la autoevaluación y el desarrollo de la autoestima en los alumnos.</a:t>
            </a:r>
          </a:p>
          <a:p>
            <a:pPr algn="just"/>
            <a:r>
              <a:rPr lang="es-ES" sz="2000"/>
              <a:t>Que sea capaz de expresar su voluntad y sus expectativas para alcanzar su nivel de madurez a través de su identidad.</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p:txBody>
          <a:bodyPr/>
          <a:lstStyle/>
          <a:p>
            <a:pPr algn="ctr"/>
            <a:r>
              <a:rPr lang="es-ES"/>
              <a:t>Área para el desarrollo de estrategias de aprendizaje</a:t>
            </a:r>
          </a:p>
        </p:txBody>
      </p:sp>
      <p:sp>
        <p:nvSpPr>
          <p:cNvPr id="86019" name="Rectangle 3"/>
          <p:cNvSpPr>
            <a:spLocks noGrp="1" noChangeArrowheads="1"/>
          </p:cNvSpPr>
          <p:nvPr>
            <p:ph type="body" idx="1"/>
          </p:nvPr>
        </p:nvSpPr>
        <p:spPr>
          <a:xfrm>
            <a:off x="755650" y="1700213"/>
            <a:ext cx="8199438" cy="4432300"/>
          </a:xfrm>
        </p:spPr>
        <p:txBody>
          <a:bodyPr/>
          <a:lstStyle/>
          <a:p>
            <a:r>
              <a:rPr lang="es-ES" sz="2800"/>
              <a:t>Propósito:</a:t>
            </a:r>
          </a:p>
          <a:p>
            <a:pPr algn="just"/>
            <a:r>
              <a:rPr lang="es-ES" sz="1800"/>
              <a:t>Desarrollar en el bachiller estrategias de aprendizaje que propicien el desarrollo de habilidades para facilitar la toma de decisiones y solución de problemas en su ámbito académico, familiar, social y vocacional.</a:t>
            </a:r>
          </a:p>
          <a:p>
            <a:pPr algn="just"/>
            <a:r>
              <a:rPr lang="es-ES" sz="1800"/>
              <a:t>La adquisición de “saberes”, incluyendo en éstos el conjunto de contenidos específicos de las distinta áreas de aprendizaje escolar, las destrezas o habilidades, los valores, las normas, las actitudes e intereses inmersos en el sistema de educación formal.</a:t>
            </a:r>
          </a:p>
          <a:p>
            <a:pPr algn="just"/>
            <a:r>
              <a:rPr lang="es-ES" sz="1800"/>
              <a:t>Promover alumnos constructivos con la capacidad para asumir la responsabilidad de su propio aprendizaje y la capacidad de evaluar su propio crecimiento.</a:t>
            </a:r>
          </a:p>
          <a:p>
            <a:pPr algn="just"/>
            <a:r>
              <a:rPr lang="es-ES" sz="1800"/>
              <a:t>Crear contextos de aprendizaje en donde el alumno pueda construir su propio conocimiento sobre el uso adecuado de éstos procedimientos.</a:t>
            </a:r>
          </a:p>
          <a:p>
            <a:pPr algn="just"/>
            <a:endParaRPr lang="es-ES" sz="180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p:txBody>
          <a:bodyPr/>
          <a:lstStyle/>
          <a:p>
            <a:pPr algn="ctr"/>
            <a:r>
              <a:rPr lang="es-ES"/>
              <a:t>Área de Investigación para la Orientación Educativa</a:t>
            </a:r>
          </a:p>
        </p:txBody>
      </p:sp>
      <p:sp>
        <p:nvSpPr>
          <p:cNvPr id="87043" name="Rectangle 3"/>
          <p:cNvSpPr>
            <a:spLocks noGrp="1" noChangeArrowheads="1"/>
          </p:cNvSpPr>
          <p:nvPr>
            <p:ph type="body" idx="1"/>
          </p:nvPr>
        </p:nvSpPr>
        <p:spPr>
          <a:xfrm>
            <a:off x="611188" y="2017713"/>
            <a:ext cx="8343900" cy="4114800"/>
          </a:xfrm>
        </p:spPr>
        <p:txBody>
          <a:bodyPr/>
          <a:lstStyle/>
          <a:p>
            <a:pPr algn="just">
              <a:lnSpc>
                <a:spcPct val="90000"/>
              </a:lnSpc>
            </a:pPr>
            <a:r>
              <a:rPr lang="es-ES" sz="1800"/>
              <a:t>Buscar sistemáticamente elementos teórico-metodológicos que permitan al orientador educativo profesionalizar su práctica cotidiana. Las aportaciones de la investigación contribuirán al análisis, diseño y seguimiento de estrategias de intervención apropiadas para las necesidades de cada orientador, escuela, zona, región, etc. coadyuvando así el logro de su labor educativa: el desarrollo integral del individuo, considerándose al alumno, profesor, directivo o padre de familia.</a:t>
            </a:r>
          </a:p>
          <a:p>
            <a:pPr algn="just">
              <a:lnSpc>
                <a:spcPct val="90000"/>
              </a:lnSpc>
            </a:pPr>
            <a:r>
              <a:rPr lang="es-ES" sz="1800"/>
              <a:t>La relevancia de realizar investigación radica en que brinda la oportunidad al Orientador de acercarse a su realidad inmediata, descubriendo no solo problemáticas a resolver, sino también aspectos positivos dentro de su labor, que logren a través del manejo ético de la información, el diseño de estrategias que den como resultado una resignificación del orientador para que sea concebido como un profesional poseedor de elementos teóricos y prácticos para llevar a cabo su labor educativa con eficacia y calidad tanto profesional como humana.</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es-ES"/>
              <a:t>Función de la Educación </a:t>
            </a:r>
            <a:br>
              <a:rPr lang="es-ES"/>
            </a:br>
            <a:r>
              <a:rPr lang="es-ES"/>
              <a:t>        Media Superior</a:t>
            </a:r>
          </a:p>
        </p:txBody>
      </p:sp>
      <p:sp>
        <p:nvSpPr>
          <p:cNvPr id="45059" name="Rectangle 3"/>
          <p:cNvSpPr>
            <a:spLocks noGrp="1" noChangeArrowheads="1"/>
          </p:cNvSpPr>
          <p:nvPr>
            <p:ph type="body" idx="1"/>
          </p:nvPr>
        </p:nvSpPr>
        <p:spPr>
          <a:xfrm>
            <a:off x="755650" y="1773238"/>
            <a:ext cx="7777163" cy="4359275"/>
          </a:xfrm>
        </p:spPr>
        <p:txBody>
          <a:bodyPr/>
          <a:lstStyle/>
          <a:p>
            <a:pPr algn="just">
              <a:lnSpc>
                <a:spcPct val="90000"/>
              </a:lnSpc>
            </a:pPr>
            <a:r>
              <a:rPr lang="es-ES" sz="2400"/>
              <a:t>El reto para éste nivel educativo en cuanto a la formación de sus educandos es:</a:t>
            </a:r>
          </a:p>
          <a:p>
            <a:pPr algn="just">
              <a:lnSpc>
                <a:spcPct val="90000"/>
              </a:lnSpc>
            </a:pPr>
            <a:r>
              <a:rPr lang="es-ES" sz="2400"/>
              <a:t>Desarrollar habilidades que le permitan aprender para la vida( competencia de aprender).</a:t>
            </a:r>
          </a:p>
          <a:p>
            <a:pPr algn="just">
              <a:lnSpc>
                <a:spcPct val="90000"/>
              </a:lnSpc>
            </a:pPr>
            <a:r>
              <a:rPr lang="es-ES" sz="2400"/>
              <a:t>Desarrollar habilidades para la comprensión conceptual y de estructuras.</a:t>
            </a:r>
          </a:p>
          <a:p>
            <a:pPr algn="just">
              <a:lnSpc>
                <a:spcPct val="90000"/>
              </a:lnSpc>
            </a:pPr>
            <a:r>
              <a:rPr lang="es-ES" sz="2400"/>
              <a:t>Generar competencias para utilizar conocimientos que lleven a modificar el entorno, utilizando procedimientos e instrumentos racionalmente construidos y derivados de la experiencia.</a:t>
            </a:r>
          </a:p>
          <a:p>
            <a:pPr algn="just">
              <a:lnSpc>
                <a:spcPct val="90000"/>
              </a:lnSpc>
            </a:pPr>
            <a:r>
              <a:rPr lang="es-ES" sz="2400"/>
              <a:t>Se busca formar a individuos competentes y competitivos.</a:t>
            </a:r>
          </a:p>
          <a:p>
            <a:pPr algn="just">
              <a:lnSpc>
                <a:spcPct val="90000"/>
              </a:lnSpc>
            </a:pPr>
            <a:endParaRPr lang="es-ES" sz="24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1116013" y="908050"/>
            <a:ext cx="7793037" cy="5329238"/>
          </a:xfrm>
        </p:spPr>
        <p:txBody>
          <a:bodyPr/>
          <a:lstStyle/>
          <a:p>
            <a:r>
              <a:rPr lang="es-ES" sz="1800" b="1">
                <a:solidFill>
                  <a:schemeClr val="tx1"/>
                </a:solidFill>
              </a:rPr>
              <a:t>*</a:t>
            </a:r>
            <a:r>
              <a:rPr lang="es-ES" sz="1800">
                <a:solidFill>
                  <a:schemeClr val="tx1"/>
                </a:solidFill>
              </a:rPr>
              <a:t>Desarrollar el juicio crítico y la capacidad de apreciar la verdad de lo que examina.</a:t>
            </a:r>
            <a:br>
              <a:rPr lang="es-ES" sz="1800">
                <a:solidFill>
                  <a:schemeClr val="tx1"/>
                </a:solidFill>
              </a:rPr>
            </a:br>
            <a:r>
              <a:rPr lang="es-ES" sz="1800">
                <a:solidFill>
                  <a:schemeClr val="tx1"/>
                </a:solidFill>
              </a:rPr>
              <a:t/>
            </a:r>
            <a:br>
              <a:rPr lang="es-ES" sz="1800">
                <a:solidFill>
                  <a:schemeClr val="tx1"/>
                </a:solidFill>
              </a:rPr>
            </a:br>
            <a:r>
              <a:rPr lang="es-ES" sz="1800">
                <a:solidFill>
                  <a:schemeClr val="tx1"/>
                </a:solidFill>
              </a:rPr>
              <a:t> </a:t>
            </a:r>
            <a:r>
              <a:rPr lang="es-ES" sz="1800" b="1">
                <a:solidFill>
                  <a:schemeClr val="tx1"/>
                </a:solidFill>
              </a:rPr>
              <a:t>*</a:t>
            </a:r>
            <a:r>
              <a:rPr lang="es-ES" sz="1800">
                <a:solidFill>
                  <a:schemeClr val="tx1"/>
                </a:solidFill>
              </a:rPr>
              <a:t>Desarrollar habilidades para leer, redactar, exponer con eficacia, utilizar     con pertinencia los diversos registros de la lengua, el dominio de lenguas extranjeras, la utilización de herramientas de investigación, de cómputo, y las derivadas de las nuevas tecnologías de la comunicación para consultar, buscar, reformular y organizar información; la comprensión de lenguajes, íconos, cine y televisión, etc.</a:t>
            </a:r>
            <a:br>
              <a:rPr lang="es-ES" sz="1800">
                <a:solidFill>
                  <a:schemeClr val="tx1"/>
                </a:solidFill>
              </a:rPr>
            </a:br>
            <a:r>
              <a:rPr lang="es-ES" sz="1800">
                <a:solidFill>
                  <a:schemeClr val="tx1"/>
                </a:solidFill>
              </a:rPr>
              <a:t/>
            </a:r>
            <a:br>
              <a:rPr lang="es-ES" sz="1800">
                <a:solidFill>
                  <a:schemeClr val="tx1"/>
                </a:solidFill>
              </a:rPr>
            </a:br>
            <a:r>
              <a:rPr lang="es-ES" sz="1800" b="1">
                <a:solidFill>
                  <a:schemeClr val="tx1"/>
                </a:solidFill>
              </a:rPr>
              <a:t>*</a:t>
            </a:r>
            <a:r>
              <a:rPr lang="es-ES" sz="1800">
                <a:solidFill>
                  <a:schemeClr val="tx1"/>
                </a:solidFill>
              </a:rPr>
              <a:t>Necesidad de formarse en la indagación de fuentes primarias y no sólo en la escucha de los comentarios del profesor.</a:t>
            </a:r>
            <a:br>
              <a:rPr lang="es-ES" sz="1800">
                <a:solidFill>
                  <a:schemeClr val="tx1"/>
                </a:solidFill>
              </a:rPr>
            </a:br>
            <a:r>
              <a:rPr lang="es-ES" sz="1800">
                <a:solidFill>
                  <a:schemeClr val="tx1"/>
                </a:solidFill>
              </a:rPr>
              <a:t/>
            </a:r>
            <a:br>
              <a:rPr lang="es-ES" sz="1800">
                <a:solidFill>
                  <a:schemeClr val="tx1"/>
                </a:solidFill>
              </a:rPr>
            </a:br>
            <a:r>
              <a:rPr lang="es-ES" sz="1800" b="1">
                <a:solidFill>
                  <a:schemeClr val="tx1"/>
                </a:solidFill>
              </a:rPr>
              <a:t>*</a:t>
            </a:r>
            <a:r>
              <a:rPr lang="es-ES" sz="1800">
                <a:solidFill>
                  <a:schemeClr val="tx1"/>
                </a:solidFill>
              </a:rPr>
              <a:t>Capacidad para tomar decisiones.</a:t>
            </a:r>
            <a:br>
              <a:rPr lang="es-ES" sz="1800">
                <a:solidFill>
                  <a:schemeClr val="tx1"/>
                </a:solidFill>
              </a:rPr>
            </a:br>
            <a:r>
              <a:rPr lang="es-ES" sz="1800">
                <a:solidFill>
                  <a:schemeClr val="tx1"/>
                </a:solidFill>
              </a:rPr>
              <a:t/>
            </a:r>
            <a:br>
              <a:rPr lang="es-ES" sz="1800">
                <a:solidFill>
                  <a:schemeClr val="tx1"/>
                </a:solidFill>
              </a:rPr>
            </a:br>
            <a:endParaRPr lang="es-ES" sz="1800">
              <a:solidFill>
                <a:schemeClr val="tx1"/>
              </a:solidFill>
            </a:endParaRPr>
          </a:p>
        </p:txBody>
      </p:sp>
      <p:pic>
        <p:nvPicPr>
          <p:cNvPr id="46085" name="Picture 5" descr="MPj04225670000[1]"/>
          <p:cNvPicPr>
            <a:picLocks noChangeAspect="1" noChangeArrowheads="1"/>
          </p:cNvPicPr>
          <p:nvPr/>
        </p:nvPicPr>
        <p:blipFill>
          <a:blip r:embed="rId2" cstate="print"/>
          <a:srcRect/>
          <a:stretch>
            <a:fillRect/>
          </a:stretch>
        </p:blipFill>
        <p:spPr bwMode="auto">
          <a:xfrm>
            <a:off x="5580063" y="5084763"/>
            <a:ext cx="3200400" cy="1584325"/>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15" name="Rectangle 11"/>
          <p:cNvSpPr>
            <a:spLocks noGrp="1" noChangeArrowheads="1"/>
          </p:cNvSpPr>
          <p:nvPr>
            <p:ph type="title"/>
          </p:nvPr>
        </p:nvSpPr>
        <p:spPr/>
        <p:txBody>
          <a:bodyPr/>
          <a:lstStyle/>
          <a:p>
            <a:pPr algn="ctr"/>
            <a:r>
              <a:rPr lang="es-ES"/>
              <a:t>Propósito de la Orientación    Educativa</a:t>
            </a:r>
          </a:p>
        </p:txBody>
      </p:sp>
      <p:sp>
        <p:nvSpPr>
          <p:cNvPr id="47116" name="Rectangle 12"/>
          <p:cNvSpPr>
            <a:spLocks noGrp="1" noChangeArrowheads="1"/>
          </p:cNvSpPr>
          <p:nvPr>
            <p:ph sz="half" idx="1"/>
          </p:nvPr>
        </p:nvSpPr>
        <p:spPr>
          <a:xfrm>
            <a:off x="611188" y="1989138"/>
            <a:ext cx="5040312" cy="4143375"/>
          </a:xfrm>
        </p:spPr>
        <p:txBody>
          <a:bodyPr/>
          <a:lstStyle/>
          <a:p>
            <a:pPr algn="just"/>
            <a:r>
              <a:rPr lang="es-ES" sz="2000"/>
              <a:t>Crear las condiciones necesarias para elevar los índices de retención de alumnos, la aprobación y el aprovechamiento escolar.</a:t>
            </a:r>
          </a:p>
          <a:p>
            <a:pPr algn="just"/>
            <a:endParaRPr lang="es-ES" sz="2000"/>
          </a:p>
          <a:p>
            <a:pPr algn="just"/>
            <a:r>
              <a:rPr lang="es-ES" sz="2000"/>
              <a:t>Propiciar en el bachiller estrategias de aprendizaje que generen la construcción de habilidades para facilitar la toma de decisiones y solución de problemas en su ámbito académico, familiar y profesional.</a:t>
            </a:r>
          </a:p>
        </p:txBody>
      </p:sp>
      <p:pic>
        <p:nvPicPr>
          <p:cNvPr id="47118" name="Picture 14" descr="MPj04278100000[1]"/>
          <p:cNvPicPr>
            <a:picLocks noGrp="1" noChangeAspect="1" noChangeArrowheads="1"/>
          </p:cNvPicPr>
          <p:nvPr>
            <p:ph sz="half" idx="2"/>
          </p:nvPr>
        </p:nvPicPr>
        <p:blipFill>
          <a:blip r:embed="rId2" cstate="print"/>
          <a:srcRect/>
          <a:stretch>
            <a:fillRect/>
          </a:stretch>
        </p:blipFill>
        <p:spPr>
          <a:xfrm>
            <a:off x="5867400" y="1989138"/>
            <a:ext cx="3087688" cy="3887787"/>
          </a:xfr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7" name="Rectangle 7"/>
          <p:cNvSpPr>
            <a:spLocks noGrp="1" noChangeArrowheads="1"/>
          </p:cNvSpPr>
          <p:nvPr>
            <p:ph type="title" sz="quarter"/>
          </p:nvPr>
        </p:nvSpPr>
        <p:spPr/>
        <p:txBody>
          <a:bodyPr/>
          <a:lstStyle/>
          <a:p>
            <a:pPr algn="ctr"/>
            <a:r>
              <a:rPr lang="es-ES" sz="2000" b="1"/>
              <a:t>A</a:t>
            </a:r>
            <a:r>
              <a:rPr lang="es-ES" sz="2000"/>
              <a:t>sumir una postura crítica-reflexiva, considerando cuatro niveles de conciencia frente a su trabajo educativo.</a:t>
            </a:r>
            <a:br>
              <a:rPr lang="es-ES" sz="2000"/>
            </a:br>
            <a:r>
              <a:rPr lang="es-ES" sz="2000" b="1"/>
              <a:t>Niveles de Conciencia</a:t>
            </a:r>
            <a:endParaRPr lang="es-ES" b="1"/>
          </a:p>
        </p:txBody>
      </p:sp>
      <p:sp>
        <p:nvSpPr>
          <p:cNvPr id="51208" name="Rectangle 8"/>
          <p:cNvSpPr>
            <a:spLocks noGrp="1" noChangeArrowheads="1"/>
          </p:cNvSpPr>
          <p:nvPr>
            <p:ph sz="quarter" idx="1"/>
          </p:nvPr>
        </p:nvSpPr>
        <p:spPr>
          <a:xfrm>
            <a:off x="468313" y="2017713"/>
            <a:ext cx="3527425" cy="1981200"/>
          </a:xfrm>
        </p:spPr>
        <p:txBody>
          <a:bodyPr/>
          <a:lstStyle/>
          <a:p>
            <a:r>
              <a:rPr lang="es-ES" sz="2000"/>
              <a:t>1º El orientador desempeña su tarea basándose en el sentido común.</a:t>
            </a:r>
          </a:p>
        </p:txBody>
      </p:sp>
      <p:sp>
        <p:nvSpPr>
          <p:cNvPr id="51209" name="Rectangle 9"/>
          <p:cNvSpPr>
            <a:spLocks noGrp="1" noChangeArrowheads="1"/>
          </p:cNvSpPr>
          <p:nvPr>
            <p:ph sz="quarter" idx="2"/>
          </p:nvPr>
        </p:nvSpPr>
        <p:spPr>
          <a:xfrm>
            <a:off x="4643438" y="2017713"/>
            <a:ext cx="3600450" cy="1981200"/>
          </a:xfrm>
        </p:spPr>
        <p:txBody>
          <a:bodyPr/>
          <a:lstStyle/>
          <a:p>
            <a:r>
              <a:rPr lang="es-ES" sz="2000"/>
              <a:t>2º El orientador necesita de herramientas técnicas  (tests, videos, técnicas de estudio, de motivación, etc.)</a:t>
            </a:r>
          </a:p>
        </p:txBody>
      </p:sp>
      <p:sp>
        <p:nvSpPr>
          <p:cNvPr id="51210" name="Rectangle 10"/>
          <p:cNvSpPr>
            <a:spLocks noGrp="1" noChangeArrowheads="1"/>
          </p:cNvSpPr>
          <p:nvPr>
            <p:ph sz="quarter" idx="3"/>
          </p:nvPr>
        </p:nvSpPr>
        <p:spPr>
          <a:xfrm>
            <a:off x="468313" y="4151313"/>
            <a:ext cx="3024187" cy="1981200"/>
          </a:xfrm>
        </p:spPr>
        <p:txBody>
          <a:bodyPr/>
          <a:lstStyle/>
          <a:p>
            <a:r>
              <a:rPr lang="es-ES" sz="2000"/>
              <a:t>3º El orientador se plantea la necesidad de definir el marco teórico que sustente su trabajo.</a:t>
            </a:r>
          </a:p>
        </p:txBody>
      </p:sp>
      <p:sp>
        <p:nvSpPr>
          <p:cNvPr id="51211" name="Rectangle 11"/>
          <p:cNvSpPr>
            <a:spLocks noGrp="1" noChangeArrowheads="1"/>
          </p:cNvSpPr>
          <p:nvPr>
            <p:ph sz="quarter" idx="4"/>
          </p:nvPr>
        </p:nvSpPr>
        <p:spPr>
          <a:xfrm>
            <a:off x="4500563" y="4151313"/>
            <a:ext cx="3240087" cy="1981200"/>
          </a:xfrm>
        </p:spPr>
        <p:txBody>
          <a:bodyPr/>
          <a:lstStyle/>
          <a:p>
            <a:r>
              <a:rPr lang="es-ES" sz="2000"/>
              <a:t>4º La función social del orientador dentro del contexto escolar contribuye en la formación de un tipo de hombre, una sociedad y un mundo determinado</a:t>
            </a:r>
          </a:p>
        </p:txBody>
      </p:sp>
      <p:pic>
        <p:nvPicPr>
          <p:cNvPr id="51215" name="Picture 15" descr="MCj04380850000[1]"/>
          <p:cNvPicPr>
            <a:picLocks noChangeAspect="1" noChangeArrowheads="1"/>
          </p:cNvPicPr>
          <p:nvPr/>
        </p:nvPicPr>
        <p:blipFill>
          <a:blip r:embed="rId3" cstate="print"/>
          <a:srcRect/>
          <a:stretch>
            <a:fillRect/>
          </a:stretch>
        </p:blipFill>
        <p:spPr bwMode="auto">
          <a:xfrm>
            <a:off x="3276600" y="2205038"/>
            <a:ext cx="1439863" cy="1647825"/>
          </a:xfrm>
          <a:prstGeom prst="rect">
            <a:avLst/>
          </a:prstGeom>
          <a:noFill/>
        </p:spPr>
      </p:pic>
      <p:pic>
        <p:nvPicPr>
          <p:cNvPr id="51217" name="Picture 17" descr="MCj04380890000[1]"/>
          <p:cNvPicPr>
            <a:picLocks noChangeAspect="1" noChangeArrowheads="1"/>
          </p:cNvPicPr>
          <p:nvPr/>
        </p:nvPicPr>
        <p:blipFill>
          <a:blip r:embed="rId4" cstate="print"/>
          <a:srcRect/>
          <a:stretch>
            <a:fillRect/>
          </a:stretch>
        </p:blipFill>
        <p:spPr bwMode="auto">
          <a:xfrm>
            <a:off x="8101013" y="2349500"/>
            <a:ext cx="817562" cy="1054100"/>
          </a:xfrm>
          <a:prstGeom prst="rect">
            <a:avLst/>
          </a:prstGeom>
          <a:noFill/>
        </p:spPr>
      </p:pic>
      <p:pic>
        <p:nvPicPr>
          <p:cNvPr id="51218" name="Picture 18" descr="MCj04380930000[1]"/>
          <p:cNvPicPr>
            <a:picLocks noChangeAspect="1" noChangeArrowheads="1"/>
          </p:cNvPicPr>
          <p:nvPr/>
        </p:nvPicPr>
        <p:blipFill>
          <a:blip r:embed="rId5" cstate="print"/>
          <a:srcRect/>
          <a:stretch>
            <a:fillRect/>
          </a:stretch>
        </p:blipFill>
        <p:spPr bwMode="auto">
          <a:xfrm>
            <a:off x="3276600" y="4365625"/>
            <a:ext cx="1587500" cy="1655763"/>
          </a:xfrm>
          <a:prstGeom prst="rect">
            <a:avLst/>
          </a:prstGeom>
          <a:noFill/>
        </p:spPr>
      </p:pic>
      <p:pic>
        <p:nvPicPr>
          <p:cNvPr id="51220" name="Picture 20" descr="MCj04371130000[1]"/>
          <p:cNvPicPr>
            <a:picLocks noChangeAspect="1" noChangeArrowheads="1"/>
          </p:cNvPicPr>
          <p:nvPr/>
        </p:nvPicPr>
        <p:blipFill>
          <a:blip r:embed="rId6" cstate="print"/>
          <a:srcRect/>
          <a:stretch>
            <a:fillRect/>
          </a:stretch>
        </p:blipFill>
        <p:spPr bwMode="auto">
          <a:xfrm>
            <a:off x="7667625" y="4221163"/>
            <a:ext cx="1368425" cy="2327275"/>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7" name="Rectangle 7"/>
          <p:cNvSpPr>
            <a:spLocks noGrp="1" noChangeArrowheads="1"/>
          </p:cNvSpPr>
          <p:nvPr>
            <p:ph type="title"/>
          </p:nvPr>
        </p:nvSpPr>
        <p:spPr/>
        <p:txBody>
          <a:bodyPr/>
          <a:lstStyle/>
          <a:p>
            <a:pPr algn="ctr"/>
            <a:r>
              <a:rPr lang="es-ES"/>
              <a:t>Importancia del servicio de Orientación</a:t>
            </a:r>
          </a:p>
        </p:txBody>
      </p:sp>
      <p:sp>
        <p:nvSpPr>
          <p:cNvPr id="56329" name="Rectangle 9"/>
          <p:cNvSpPr>
            <a:spLocks noGrp="1" noChangeArrowheads="1"/>
          </p:cNvSpPr>
          <p:nvPr>
            <p:ph sz="half" idx="2"/>
          </p:nvPr>
        </p:nvSpPr>
        <p:spPr>
          <a:xfrm>
            <a:off x="2916238" y="2017713"/>
            <a:ext cx="6038850" cy="4114800"/>
          </a:xfrm>
        </p:spPr>
        <p:txBody>
          <a:bodyPr/>
          <a:lstStyle/>
          <a:p>
            <a:pPr lvl="4"/>
            <a:r>
              <a:rPr lang="es-ES"/>
              <a:t>Propósitos particulares: </a:t>
            </a:r>
          </a:p>
          <a:p>
            <a:pPr algn="just"/>
            <a:r>
              <a:rPr lang="es-ES"/>
              <a:t>Promover por medio de la técnica, la estrategia y las actividades didácticas la formación del perfil, de las habilidades intelectuales, de las competencias, la identidad, así como la comprensión de su contexto social y el trabajo en equipo.</a:t>
            </a:r>
          </a:p>
        </p:txBody>
      </p:sp>
      <p:pic>
        <p:nvPicPr>
          <p:cNvPr id="56332" name="Picture 12" descr="MCj03967560000[1]"/>
          <p:cNvPicPr>
            <a:picLocks noGrp="1" noChangeAspect="1" noChangeArrowheads="1"/>
          </p:cNvPicPr>
          <p:nvPr>
            <p:ph sz="half" idx="1"/>
          </p:nvPr>
        </p:nvPicPr>
        <p:blipFill>
          <a:blip r:embed="rId2" cstate="print"/>
          <a:srcRect/>
          <a:stretch>
            <a:fillRect/>
          </a:stretch>
        </p:blipFill>
        <p:spPr>
          <a:xfrm>
            <a:off x="395288" y="2492375"/>
            <a:ext cx="2520950" cy="3384550"/>
          </a:xfr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414" name="Rectangle 22"/>
          <p:cNvSpPr>
            <a:spLocks noGrp="1" noChangeArrowheads="1"/>
          </p:cNvSpPr>
          <p:nvPr>
            <p:ph type="title"/>
          </p:nvPr>
        </p:nvSpPr>
        <p:spPr/>
        <p:txBody>
          <a:bodyPr/>
          <a:lstStyle/>
          <a:p>
            <a:pPr algn="ctr"/>
            <a:r>
              <a:rPr lang="es-ES"/>
              <a:t>Categorías que distinguen el trabajo de orientación</a:t>
            </a:r>
          </a:p>
        </p:txBody>
      </p:sp>
      <p:sp>
        <p:nvSpPr>
          <p:cNvPr id="59415" name="Rectangle 23"/>
          <p:cNvSpPr>
            <a:spLocks noGrp="1" noChangeArrowheads="1"/>
          </p:cNvSpPr>
          <p:nvPr>
            <p:ph type="body" sz="half" idx="1"/>
          </p:nvPr>
        </p:nvSpPr>
        <p:spPr>
          <a:xfrm>
            <a:off x="539750" y="2017713"/>
            <a:ext cx="8415338" cy="3498850"/>
          </a:xfrm>
        </p:spPr>
        <p:txBody>
          <a:bodyPr/>
          <a:lstStyle/>
          <a:p>
            <a:pPr>
              <a:lnSpc>
                <a:spcPct val="90000"/>
              </a:lnSpc>
              <a:buFont typeface="Wingdings" pitchFamily="2" charset="2"/>
              <a:buNone/>
            </a:pPr>
            <a:r>
              <a:rPr lang="es-ES" sz="2400" b="1"/>
              <a:t>                       Categoría Existencial:</a:t>
            </a:r>
          </a:p>
          <a:p>
            <a:pPr>
              <a:lnSpc>
                <a:spcPct val="90000"/>
              </a:lnSpc>
              <a:buFont typeface="Wingdings" pitchFamily="2" charset="2"/>
              <a:buNone/>
            </a:pPr>
            <a:endParaRPr lang="es-ES" sz="2400" b="1"/>
          </a:p>
          <a:p>
            <a:pPr algn="just">
              <a:lnSpc>
                <a:spcPct val="90000"/>
              </a:lnSpc>
            </a:pPr>
            <a:r>
              <a:rPr lang="es-ES" sz="2400"/>
              <a:t> Se refiere a la dimensión del ser y el existir, es una categoría fundamental de la práctica-orientadora, porque aborda la problemática de la definición del ser(¿quién soy, ¿A dónde voy?) así como la de existir(¿qué quiero ser?, ¿por qué existir?) ambas reflejan situaciones humanas que emergen en el periodo de la adolescencia y prevalecen hasta ya entrada la etapa adulta.</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xfrm>
            <a:off x="1150938" y="620713"/>
            <a:ext cx="7793037" cy="720725"/>
          </a:xfrm>
        </p:spPr>
        <p:txBody>
          <a:bodyPr/>
          <a:lstStyle/>
          <a:p>
            <a:pPr algn="ctr"/>
            <a:r>
              <a:rPr lang="es-ES" sz="4000"/>
              <a:t>Categoría Axiológica</a:t>
            </a:r>
          </a:p>
        </p:txBody>
      </p:sp>
      <p:sp>
        <p:nvSpPr>
          <p:cNvPr id="66563" name="Rectangle 3"/>
          <p:cNvSpPr>
            <a:spLocks noGrp="1" noChangeArrowheads="1"/>
          </p:cNvSpPr>
          <p:nvPr>
            <p:ph type="body" idx="1"/>
          </p:nvPr>
        </p:nvSpPr>
        <p:spPr>
          <a:xfrm>
            <a:off x="1116013" y="1916113"/>
            <a:ext cx="7839075" cy="4465637"/>
          </a:xfrm>
        </p:spPr>
        <p:txBody>
          <a:bodyPr/>
          <a:lstStyle/>
          <a:p>
            <a:pPr algn="just"/>
            <a:r>
              <a:rPr lang="es-ES"/>
              <a:t>Considera los valores, ya sea éticos o estéticos que un orientador educativo incorpora a su discurso y práctica.</a:t>
            </a:r>
          </a:p>
          <a:p>
            <a:pPr algn="just"/>
            <a:r>
              <a:rPr lang="es-ES"/>
              <a:t>Esta categoría está muy relacionada con la categoría existencial ya que no puede considerarse al ser en abstracto, despojado de los valores humanos y sociales.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pPr algn="ctr"/>
            <a:r>
              <a:rPr lang="es-ES"/>
              <a:t>Categoría Ideológica</a:t>
            </a:r>
          </a:p>
        </p:txBody>
      </p:sp>
      <p:sp>
        <p:nvSpPr>
          <p:cNvPr id="67587" name="Rectangle 3"/>
          <p:cNvSpPr>
            <a:spLocks noGrp="1" noChangeArrowheads="1"/>
          </p:cNvSpPr>
          <p:nvPr>
            <p:ph type="body" idx="1"/>
          </p:nvPr>
        </p:nvSpPr>
        <p:spPr>
          <a:xfrm>
            <a:off x="684213" y="2017713"/>
            <a:ext cx="8270875" cy="4114800"/>
          </a:xfrm>
        </p:spPr>
        <p:txBody>
          <a:bodyPr/>
          <a:lstStyle/>
          <a:p>
            <a:pPr algn="just"/>
            <a:r>
              <a:rPr lang="es-ES" sz="2400"/>
              <a:t>Se refiere a la visión y al valor que posee el sujeto del mundo, de la realidad y del hombre. La ideología considera el valor universal y la ubicación que la persona se adjudica en la realidad.</a:t>
            </a:r>
          </a:p>
          <a:p>
            <a:pPr algn="just"/>
            <a:r>
              <a:rPr lang="es-ES" sz="2400"/>
              <a:t>El sujeto concibe la naturaleza y la realidad, así como el valor que ésta tiene para él.</a:t>
            </a:r>
          </a:p>
          <a:p>
            <a:pPr algn="just"/>
            <a:r>
              <a:rPr lang="es-ES" sz="2400"/>
              <a:t>El orientador es un sujeto que transmite ideología, que comunica una concepción de la realidad y de la sociedad, a la cual se enfrentará más tarde el alumno.</a:t>
            </a:r>
          </a:p>
        </p:txBody>
      </p:sp>
    </p:spTree>
  </p:cSld>
  <p:clrMapOvr>
    <a:masterClrMapping/>
  </p:clrMapOvr>
</p:sld>
</file>

<file path=ppt/theme/theme1.xml><?xml version="1.0" encoding="utf-8"?>
<a:theme xmlns:a="http://schemas.openxmlformats.org/drawingml/2006/main" name="Mezclas">
  <a:themeElements>
    <a:clrScheme name="Mezcla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Mezcla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ezcla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Mezcla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Mezcla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Mezclas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Mezcla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Mezcla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Blends</Template>
  <TotalTime>909</TotalTime>
  <Words>1446</Words>
  <Application>Microsoft Office PowerPoint</Application>
  <PresentationFormat>Presentación en pantalla (4:3)</PresentationFormat>
  <Paragraphs>75</Paragraphs>
  <Slides>17</Slides>
  <Notes>1</Notes>
  <HiddenSlides>0</HiddenSlides>
  <MMClips>0</MMClips>
  <ScaleCrop>false</ScaleCrop>
  <HeadingPairs>
    <vt:vector size="4" baseType="variant">
      <vt:variant>
        <vt:lpstr>Tema</vt:lpstr>
      </vt:variant>
      <vt:variant>
        <vt:i4>1</vt:i4>
      </vt:variant>
      <vt:variant>
        <vt:lpstr>Títulos de diapositiva</vt:lpstr>
      </vt:variant>
      <vt:variant>
        <vt:i4>17</vt:i4>
      </vt:variant>
    </vt:vector>
  </HeadingPairs>
  <TitlesOfParts>
    <vt:vector size="18" baseType="lpstr">
      <vt:lpstr>Mezclas</vt:lpstr>
      <vt:lpstr>Orientación Educativa</vt:lpstr>
      <vt:lpstr>Función de la Educación          Media Superior</vt:lpstr>
      <vt:lpstr>*Desarrollar el juicio crítico y la capacidad de apreciar la verdad de lo que examina.   *Desarrollar habilidades para leer, redactar, exponer con eficacia, utilizar     con pertinencia los diversos registros de la lengua, el dominio de lenguas extranjeras, la utilización de herramientas de investigación, de cómputo, y las derivadas de las nuevas tecnologías de la comunicación para consultar, buscar, reformular y organizar información; la comprensión de lenguajes, íconos, cine y televisión, etc.  *Necesidad de formarse en la indagación de fuentes primarias y no sólo en la escucha de los comentarios del profesor.  *Capacidad para tomar decisiones.  </vt:lpstr>
      <vt:lpstr>Propósito de la Orientación    Educativa</vt:lpstr>
      <vt:lpstr>Asumir una postura crítica-reflexiva, considerando cuatro niveles de conciencia frente a su trabajo educativo. Niveles de Conciencia</vt:lpstr>
      <vt:lpstr>Importancia del servicio de Orientación</vt:lpstr>
      <vt:lpstr>Categorías que distinguen el trabajo de orientación</vt:lpstr>
      <vt:lpstr>Categoría Axiológica</vt:lpstr>
      <vt:lpstr>Categoría Ideológica</vt:lpstr>
      <vt:lpstr>Categoría Epistémica</vt:lpstr>
      <vt:lpstr>Acciones del Orientador</vt:lpstr>
      <vt:lpstr>Acciones del Orientador</vt:lpstr>
      <vt:lpstr> Marco Psicopedagógico</vt:lpstr>
      <vt:lpstr>Áreas de trabajo en Orientación</vt:lpstr>
      <vt:lpstr>Área para el diseño del Proyecto de vida</vt:lpstr>
      <vt:lpstr>Área para el desarrollo de estrategias de aprendizaje</vt:lpstr>
      <vt:lpstr>Área de Investigación para la Orientación Educativa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ORIENTACIÓN EDUCATIVA</dc:title>
  <dc:creator>TERE</dc:creator>
  <cp:lastModifiedBy>leopoldoSarmiento Reaq</cp:lastModifiedBy>
  <cp:revision>46</cp:revision>
  <dcterms:created xsi:type="dcterms:W3CDTF">2009-05-29T14:07:10Z</dcterms:created>
  <dcterms:modified xsi:type="dcterms:W3CDTF">2012-08-29T02:56:02Z</dcterms:modified>
</cp:coreProperties>
</file>